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2" r:id="rId8"/>
    <p:sldId id="262" r:id="rId9"/>
    <p:sldId id="263" r:id="rId10"/>
    <p:sldId id="299" r:id="rId11"/>
    <p:sldId id="302" r:id="rId12"/>
    <p:sldId id="264" r:id="rId13"/>
    <p:sldId id="266" r:id="rId14"/>
    <p:sldId id="265" r:id="rId15"/>
    <p:sldId id="276" r:id="rId16"/>
    <p:sldId id="303" r:id="rId17"/>
    <p:sldId id="293" r:id="rId18"/>
    <p:sldId id="277"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6" r:id="rId36"/>
    <p:sldId id="318" r:id="rId37"/>
    <p:sldId id="319" r:id="rId38"/>
    <p:sldId id="322" r:id="rId39"/>
    <p:sldId id="323" r:id="rId40"/>
    <p:sldId id="324" r:id="rId41"/>
    <p:sldId id="289" r:id="rId42"/>
    <p:sldId id="320" r:id="rId43"/>
    <p:sldId id="274" r:id="rId44"/>
    <p:sldId id="275"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38EF90-BA27-4ED0-9EE1-8C9FCB6E3284}" v="38" dt="2024-02-07T16:48:03.77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75" d="100"/>
          <a:sy n="75" d="100"/>
        </p:scale>
        <p:origin x="1138"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eynep Açıkgöz" userId="5b12ba03e9aa88f8" providerId="LiveId" clId="{0B38EF90-BA27-4ED0-9EE1-8C9FCB6E3284}"/>
    <pc:docChg chg="undo custSel addSld delSld modSld">
      <pc:chgData name="Zeynep Açıkgöz" userId="5b12ba03e9aa88f8" providerId="LiveId" clId="{0B38EF90-BA27-4ED0-9EE1-8C9FCB6E3284}" dt="2024-02-07T16:48:24.138" v="712" actId="207"/>
      <pc:docMkLst>
        <pc:docMk/>
      </pc:docMkLst>
      <pc:sldChg chg="modSp mod">
        <pc:chgData name="Zeynep Açıkgöz" userId="5b12ba03e9aa88f8" providerId="LiveId" clId="{0B38EF90-BA27-4ED0-9EE1-8C9FCB6E3284}" dt="2024-02-07T15:25:49.883" v="22" actId="207"/>
        <pc:sldMkLst>
          <pc:docMk/>
          <pc:sldMk cId="1578726356" sldId="265"/>
        </pc:sldMkLst>
        <pc:spChg chg="mod">
          <ac:chgData name="Zeynep Açıkgöz" userId="5b12ba03e9aa88f8" providerId="LiveId" clId="{0B38EF90-BA27-4ED0-9EE1-8C9FCB6E3284}" dt="2024-02-07T15:20:40.432" v="2" actId="207"/>
          <ac:spMkLst>
            <pc:docMk/>
            <pc:sldMk cId="1578726356" sldId="265"/>
            <ac:spMk id="3" creationId="{32405FDA-CB27-4506-BA80-B7DD00CB25C5}"/>
          </ac:spMkLst>
        </pc:spChg>
        <pc:spChg chg="mod">
          <ac:chgData name="Zeynep Açıkgöz" userId="5b12ba03e9aa88f8" providerId="LiveId" clId="{0B38EF90-BA27-4ED0-9EE1-8C9FCB6E3284}" dt="2024-02-07T15:20:44.027" v="3" actId="207"/>
          <ac:spMkLst>
            <pc:docMk/>
            <pc:sldMk cId="1578726356" sldId="265"/>
            <ac:spMk id="4" creationId="{617B1B70-690D-5945-90C2-196E1304B45D}"/>
          </ac:spMkLst>
        </pc:spChg>
        <pc:spChg chg="mod">
          <ac:chgData name="Zeynep Açıkgöz" userId="5b12ba03e9aa88f8" providerId="LiveId" clId="{0B38EF90-BA27-4ED0-9EE1-8C9FCB6E3284}" dt="2024-02-07T15:25:49.883" v="22" actId="207"/>
          <ac:spMkLst>
            <pc:docMk/>
            <pc:sldMk cId="1578726356" sldId="265"/>
            <ac:spMk id="5" creationId="{1B07C49E-AFFC-EC46-8930-E4D428F5F943}"/>
          </ac:spMkLst>
        </pc:spChg>
      </pc:sldChg>
      <pc:sldChg chg="addSp delSp modSp mod">
        <pc:chgData name="Zeynep Açıkgöz" userId="5b12ba03e9aa88f8" providerId="LiveId" clId="{0B38EF90-BA27-4ED0-9EE1-8C9FCB6E3284}" dt="2024-02-07T15:56:16" v="344" actId="1076"/>
        <pc:sldMkLst>
          <pc:docMk/>
          <pc:sldMk cId="3865605948" sldId="269"/>
        </pc:sldMkLst>
        <pc:spChg chg="add mod">
          <ac:chgData name="Zeynep Açıkgöz" userId="5b12ba03e9aa88f8" providerId="LiveId" clId="{0B38EF90-BA27-4ED0-9EE1-8C9FCB6E3284}" dt="2024-02-07T15:56:16" v="344" actId="1076"/>
          <ac:spMkLst>
            <pc:docMk/>
            <pc:sldMk cId="3865605948" sldId="269"/>
            <ac:spMk id="2" creationId="{BCAB9474-8174-4F22-CD57-3DACCACB9CBD}"/>
          </ac:spMkLst>
        </pc:spChg>
        <pc:spChg chg="del mod">
          <ac:chgData name="Zeynep Açıkgöz" userId="5b12ba03e9aa88f8" providerId="LiveId" clId="{0B38EF90-BA27-4ED0-9EE1-8C9FCB6E3284}" dt="2024-02-07T15:56:07.574" v="342" actId="478"/>
          <ac:spMkLst>
            <pc:docMk/>
            <pc:sldMk cId="3865605948" sldId="269"/>
            <ac:spMk id="3" creationId="{373827F3-F386-AA4E-80ED-D86DEF8C158D}"/>
          </ac:spMkLst>
        </pc:spChg>
        <pc:spChg chg="mod">
          <ac:chgData name="Zeynep Açıkgöz" userId="5b12ba03e9aa88f8" providerId="LiveId" clId="{0B38EF90-BA27-4ED0-9EE1-8C9FCB6E3284}" dt="2024-02-07T15:55:41.106" v="337" actId="207"/>
          <ac:spMkLst>
            <pc:docMk/>
            <pc:sldMk cId="3865605948" sldId="269"/>
            <ac:spMk id="4" creationId="{54F4FCC5-6E7E-4FF0-BE45-680EEC392C9F}"/>
          </ac:spMkLst>
        </pc:spChg>
        <pc:spChg chg="mod">
          <ac:chgData name="Zeynep Açıkgöz" userId="5b12ba03e9aa88f8" providerId="LiveId" clId="{0B38EF90-BA27-4ED0-9EE1-8C9FCB6E3284}" dt="2024-02-07T15:55:46.416" v="338" actId="207"/>
          <ac:spMkLst>
            <pc:docMk/>
            <pc:sldMk cId="3865605948" sldId="269"/>
            <ac:spMk id="5" creationId="{31BF7889-073A-E045-A3F2-45D63BD0FDC0}"/>
          </ac:spMkLst>
        </pc:spChg>
      </pc:sldChg>
      <pc:sldChg chg="addSp delSp modSp add del mod">
        <pc:chgData name="Zeynep Açıkgöz" userId="5b12ba03e9aa88f8" providerId="LiveId" clId="{0B38EF90-BA27-4ED0-9EE1-8C9FCB6E3284}" dt="2024-02-07T16:01:13.178" v="383" actId="14100"/>
        <pc:sldMkLst>
          <pc:docMk/>
          <pc:sldMk cId="2727850971" sldId="270"/>
        </pc:sldMkLst>
        <pc:spChg chg="add mod">
          <ac:chgData name="Zeynep Açıkgöz" userId="5b12ba03e9aa88f8" providerId="LiveId" clId="{0B38EF90-BA27-4ED0-9EE1-8C9FCB6E3284}" dt="2024-02-07T16:01:13.178" v="383" actId="14100"/>
          <ac:spMkLst>
            <pc:docMk/>
            <pc:sldMk cId="2727850971" sldId="270"/>
            <ac:spMk id="2" creationId="{BA69F626-2034-406B-4C22-560B423EB1BE}"/>
          </ac:spMkLst>
        </pc:spChg>
        <pc:spChg chg="mod">
          <ac:chgData name="Zeynep Açıkgöz" userId="5b12ba03e9aa88f8" providerId="LiveId" clId="{0B38EF90-BA27-4ED0-9EE1-8C9FCB6E3284}" dt="2024-02-07T15:59:43.242" v="373" actId="207"/>
          <ac:spMkLst>
            <pc:docMk/>
            <pc:sldMk cId="2727850971" sldId="270"/>
            <ac:spMk id="3" creationId="{86E60219-AE1B-47B6-9A1D-F2865D04BE52}"/>
          </ac:spMkLst>
        </pc:spChg>
        <pc:spChg chg="mod">
          <ac:chgData name="Zeynep Açıkgöz" userId="5b12ba03e9aa88f8" providerId="LiveId" clId="{0B38EF90-BA27-4ED0-9EE1-8C9FCB6E3284}" dt="2024-02-07T15:59:47.029" v="374" actId="207"/>
          <ac:spMkLst>
            <pc:docMk/>
            <pc:sldMk cId="2727850971" sldId="270"/>
            <ac:spMk id="4" creationId="{D528596A-0847-664A-9D47-5096383E5E09}"/>
          </ac:spMkLst>
        </pc:spChg>
        <pc:spChg chg="del mod">
          <ac:chgData name="Zeynep Açıkgöz" userId="5b12ba03e9aa88f8" providerId="LiveId" clId="{0B38EF90-BA27-4ED0-9EE1-8C9FCB6E3284}" dt="2024-02-07T16:01:02.950" v="379" actId="478"/>
          <ac:spMkLst>
            <pc:docMk/>
            <pc:sldMk cId="2727850971" sldId="270"/>
            <ac:spMk id="5" creationId="{1B07C49E-AFFC-EC46-8930-E4D428F5F943}"/>
          </ac:spMkLst>
        </pc:spChg>
      </pc:sldChg>
      <pc:sldChg chg="addSp modSp mod">
        <pc:chgData name="Zeynep Açıkgöz" userId="5b12ba03e9aa88f8" providerId="LiveId" clId="{0B38EF90-BA27-4ED0-9EE1-8C9FCB6E3284}" dt="2024-02-07T16:46:13.572" v="702" actId="27636"/>
        <pc:sldMkLst>
          <pc:docMk/>
          <pc:sldMk cId="1630123617" sldId="274"/>
        </pc:sldMkLst>
        <pc:spChg chg="add">
          <ac:chgData name="Zeynep Açıkgöz" userId="5b12ba03e9aa88f8" providerId="LiveId" clId="{0B38EF90-BA27-4ED0-9EE1-8C9FCB6E3284}" dt="2024-02-07T16:45:37.935" v="691"/>
          <ac:spMkLst>
            <pc:docMk/>
            <pc:sldMk cId="1630123617" sldId="274"/>
            <ac:spMk id="2" creationId="{34ECBF54-7ACF-2533-B5FD-C25F91303DAD}"/>
          </ac:spMkLst>
        </pc:spChg>
        <pc:spChg chg="add">
          <ac:chgData name="Zeynep Açıkgöz" userId="5b12ba03e9aa88f8" providerId="LiveId" clId="{0B38EF90-BA27-4ED0-9EE1-8C9FCB6E3284}" dt="2024-02-07T16:45:37.935" v="691"/>
          <ac:spMkLst>
            <pc:docMk/>
            <pc:sldMk cId="1630123617" sldId="274"/>
            <ac:spMk id="3" creationId="{8E228C69-DB11-090E-8355-49A30A1A0050}"/>
          </ac:spMkLst>
        </pc:spChg>
        <pc:spChg chg="mod">
          <ac:chgData name="Zeynep Açıkgöz" userId="5b12ba03e9aa88f8" providerId="LiveId" clId="{0B38EF90-BA27-4ED0-9EE1-8C9FCB6E3284}" dt="2024-02-07T16:46:04.664" v="699" actId="207"/>
          <ac:spMkLst>
            <pc:docMk/>
            <pc:sldMk cId="1630123617" sldId="274"/>
            <ac:spMk id="4" creationId="{8DA56319-AADE-D741-AA33-1311B7CA8C0C}"/>
          </ac:spMkLst>
        </pc:spChg>
        <pc:spChg chg="mod">
          <ac:chgData name="Zeynep Açıkgöz" userId="5b12ba03e9aa88f8" providerId="LiveId" clId="{0B38EF90-BA27-4ED0-9EE1-8C9FCB6E3284}" dt="2024-02-07T16:46:13.572" v="702" actId="27636"/>
          <ac:spMkLst>
            <pc:docMk/>
            <pc:sldMk cId="1630123617" sldId="274"/>
            <ac:spMk id="5" creationId="{28684E62-A9F8-4E7A-AB01-78893062A1B4}"/>
          </ac:spMkLst>
        </pc:spChg>
        <pc:spChg chg="mod">
          <ac:chgData name="Zeynep Açıkgöz" userId="5b12ba03e9aa88f8" providerId="LiveId" clId="{0B38EF90-BA27-4ED0-9EE1-8C9FCB6E3284}" dt="2024-02-07T16:46:10.685" v="700" actId="207"/>
          <ac:spMkLst>
            <pc:docMk/>
            <pc:sldMk cId="1630123617" sldId="274"/>
            <ac:spMk id="9" creationId="{FB98079A-48C6-4E10-8AB1-B940BD1E42DF}"/>
          </ac:spMkLst>
        </pc:spChg>
      </pc:sldChg>
      <pc:sldChg chg="modSp mod">
        <pc:chgData name="Zeynep Açıkgöz" userId="5b12ba03e9aa88f8" providerId="LiveId" clId="{0B38EF90-BA27-4ED0-9EE1-8C9FCB6E3284}" dt="2024-02-07T16:48:24.138" v="712" actId="207"/>
        <pc:sldMkLst>
          <pc:docMk/>
          <pc:sldMk cId="3410008520" sldId="275"/>
        </pc:sldMkLst>
        <pc:spChg chg="mod">
          <ac:chgData name="Zeynep Açıkgöz" userId="5b12ba03e9aa88f8" providerId="LiveId" clId="{0B38EF90-BA27-4ED0-9EE1-8C9FCB6E3284}" dt="2024-02-07T16:48:16.789" v="710" actId="14100"/>
          <ac:spMkLst>
            <pc:docMk/>
            <pc:sldMk cId="3410008520" sldId="275"/>
            <ac:spMk id="5" creationId="{28684E62-A9F8-4E7A-AB01-78893062A1B4}"/>
          </ac:spMkLst>
        </pc:spChg>
        <pc:spChg chg="mod">
          <ac:chgData name="Zeynep Açıkgöz" userId="5b12ba03e9aa88f8" providerId="LiveId" clId="{0B38EF90-BA27-4ED0-9EE1-8C9FCB6E3284}" dt="2024-02-07T16:48:20.160" v="711" actId="207"/>
          <ac:spMkLst>
            <pc:docMk/>
            <pc:sldMk cId="3410008520" sldId="275"/>
            <ac:spMk id="6" creationId="{E7525D5A-386D-C541-9D42-BBDEA82289E4}"/>
          </ac:spMkLst>
        </pc:spChg>
        <pc:spChg chg="mod">
          <ac:chgData name="Zeynep Açıkgöz" userId="5b12ba03e9aa88f8" providerId="LiveId" clId="{0B38EF90-BA27-4ED0-9EE1-8C9FCB6E3284}" dt="2024-02-07T16:48:24.138" v="712" actId="207"/>
          <ac:spMkLst>
            <pc:docMk/>
            <pc:sldMk cId="3410008520" sldId="275"/>
            <ac:spMk id="11" creationId="{60F8A56C-5EE1-4DBF-842D-C2A130AA680E}"/>
          </ac:spMkLst>
        </pc:spChg>
      </pc:sldChg>
      <pc:sldChg chg="modSp mod">
        <pc:chgData name="Zeynep Açıkgöz" userId="5b12ba03e9aa88f8" providerId="LiveId" clId="{0B38EF90-BA27-4ED0-9EE1-8C9FCB6E3284}" dt="2024-02-07T15:33:22.945" v="45" actId="207"/>
        <pc:sldMkLst>
          <pc:docMk/>
          <pc:sldMk cId="148114319" sldId="276"/>
        </pc:sldMkLst>
        <pc:spChg chg="mod">
          <ac:chgData name="Zeynep Açıkgöz" userId="5b12ba03e9aa88f8" providerId="LiveId" clId="{0B38EF90-BA27-4ED0-9EE1-8C9FCB6E3284}" dt="2024-02-07T15:26:01.479" v="23" actId="207"/>
          <ac:spMkLst>
            <pc:docMk/>
            <pc:sldMk cId="148114319" sldId="276"/>
            <ac:spMk id="3" creationId="{B28946E4-5BEF-46F0-A56A-E7E85ACA148F}"/>
          </ac:spMkLst>
        </pc:spChg>
        <pc:spChg chg="mod">
          <ac:chgData name="Zeynep Açıkgöz" userId="5b12ba03e9aa88f8" providerId="LiveId" clId="{0B38EF90-BA27-4ED0-9EE1-8C9FCB6E3284}" dt="2024-02-07T15:26:05.693" v="24" actId="207"/>
          <ac:spMkLst>
            <pc:docMk/>
            <pc:sldMk cId="148114319" sldId="276"/>
            <ac:spMk id="4" creationId="{9ADB26FF-76AA-124F-92D8-C93C45D216A8}"/>
          </ac:spMkLst>
        </pc:spChg>
        <pc:spChg chg="mod">
          <ac:chgData name="Zeynep Açıkgöz" userId="5b12ba03e9aa88f8" providerId="LiveId" clId="{0B38EF90-BA27-4ED0-9EE1-8C9FCB6E3284}" dt="2024-02-07T15:33:22.945" v="45" actId="207"/>
          <ac:spMkLst>
            <pc:docMk/>
            <pc:sldMk cId="148114319" sldId="276"/>
            <ac:spMk id="5" creationId="{1B07C49E-AFFC-EC46-8930-E4D428F5F943}"/>
          </ac:spMkLst>
        </pc:spChg>
      </pc:sldChg>
      <pc:sldChg chg="addSp modSp mod">
        <pc:chgData name="Zeynep Açıkgöz" userId="5b12ba03e9aa88f8" providerId="LiveId" clId="{0B38EF90-BA27-4ED0-9EE1-8C9FCB6E3284}" dt="2024-02-07T15:52:21.820" v="335" actId="1076"/>
        <pc:sldMkLst>
          <pc:docMk/>
          <pc:sldMk cId="321008965" sldId="277"/>
        </pc:sldMkLst>
        <pc:spChg chg="mod">
          <ac:chgData name="Zeynep Açıkgöz" userId="5b12ba03e9aa88f8" providerId="LiveId" clId="{0B38EF90-BA27-4ED0-9EE1-8C9FCB6E3284}" dt="2024-02-07T15:52:05.634" v="330" actId="207"/>
          <ac:spMkLst>
            <pc:docMk/>
            <pc:sldMk cId="321008965" sldId="277"/>
            <ac:spMk id="4" creationId="{3D45C363-925C-9E48-86B0-27D7D36E50D6}"/>
          </ac:spMkLst>
        </pc:spChg>
        <pc:spChg chg="mod">
          <ac:chgData name="Zeynep Açıkgöz" userId="5b12ba03e9aa88f8" providerId="LiveId" clId="{0B38EF90-BA27-4ED0-9EE1-8C9FCB6E3284}" dt="2024-02-07T15:52:01.978" v="329" actId="207"/>
          <ac:spMkLst>
            <pc:docMk/>
            <pc:sldMk cId="321008965" sldId="277"/>
            <ac:spMk id="7" creationId="{330F9542-6794-4F57-BB45-868D94AD06B0}"/>
          </ac:spMkLst>
        </pc:spChg>
        <pc:spChg chg="mod">
          <ac:chgData name="Zeynep Açıkgöz" userId="5b12ba03e9aa88f8" providerId="LiveId" clId="{0B38EF90-BA27-4ED0-9EE1-8C9FCB6E3284}" dt="2024-02-07T15:51:51.205" v="327" actId="20577"/>
          <ac:spMkLst>
            <pc:docMk/>
            <pc:sldMk cId="321008965" sldId="277"/>
            <ac:spMk id="8" creationId="{C7B9C153-C85C-3240-8E7E-523FBC004564}"/>
          </ac:spMkLst>
        </pc:spChg>
        <pc:picChg chg="add mod">
          <ac:chgData name="Zeynep Açıkgöz" userId="5b12ba03e9aa88f8" providerId="LiveId" clId="{0B38EF90-BA27-4ED0-9EE1-8C9FCB6E3284}" dt="2024-02-07T15:52:21.820" v="335" actId="1076"/>
          <ac:picMkLst>
            <pc:docMk/>
            <pc:sldMk cId="321008965" sldId="277"/>
            <ac:picMk id="2" creationId="{EB99F787-5329-38DC-868B-23C481B765A0}"/>
          </ac:picMkLst>
        </pc:picChg>
      </pc:sldChg>
      <pc:sldChg chg="del">
        <pc:chgData name="Zeynep Açıkgöz" userId="5b12ba03e9aa88f8" providerId="LiveId" clId="{0B38EF90-BA27-4ED0-9EE1-8C9FCB6E3284}" dt="2024-02-07T15:52:34.055" v="336" actId="47"/>
        <pc:sldMkLst>
          <pc:docMk/>
          <pc:sldMk cId="178270660" sldId="284"/>
        </pc:sldMkLst>
      </pc:sldChg>
      <pc:sldChg chg="del">
        <pc:chgData name="Zeynep Açıkgöz" userId="5b12ba03e9aa88f8" providerId="LiveId" clId="{0B38EF90-BA27-4ED0-9EE1-8C9FCB6E3284}" dt="2024-02-07T16:43:11.834" v="675" actId="47"/>
        <pc:sldMkLst>
          <pc:docMk/>
          <pc:sldMk cId="1290394134" sldId="288"/>
        </pc:sldMkLst>
      </pc:sldChg>
      <pc:sldChg chg="addSp delSp modSp mod">
        <pc:chgData name="Zeynep Açıkgöz" userId="5b12ba03e9aa88f8" providerId="LiveId" clId="{0B38EF90-BA27-4ED0-9EE1-8C9FCB6E3284}" dt="2024-02-07T16:43:52.045" v="682" actId="207"/>
        <pc:sldMkLst>
          <pc:docMk/>
          <pc:sldMk cId="2459446073" sldId="289"/>
        </pc:sldMkLst>
        <pc:spChg chg="add mod">
          <ac:chgData name="Zeynep Açıkgöz" userId="5b12ba03e9aa88f8" providerId="LiveId" clId="{0B38EF90-BA27-4ED0-9EE1-8C9FCB6E3284}" dt="2024-02-07T16:43:43.330" v="680" actId="14100"/>
          <ac:spMkLst>
            <pc:docMk/>
            <pc:sldMk cId="2459446073" sldId="289"/>
            <ac:spMk id="2" creationId="{F9D098D2-F739-6664-3166-09B05CF26CB1}"/>
          </ac:spMkLst>
        </pc:spChg>
        <pc:spChg chg="mod">
          <ac:chgData name="Zeynep Açıkgöz" userId="5b12ba03e9aa88f8" providerId="LiveId" clId="{0B38EF90-BA27-4ED0-9EE1-8C9FCB6E3284}" dt="2024-02-07T16:43:52.045" v="682" actId="207"/>
          <ac:spMkLst>
            <pc:docMk/>
            <pc:sldMk cId="2459446073" sldId="289"/>
            <ac:spMk id="4" creationId="{336C985E-BCEF-DD49-BB47-C4649A79F0D8}"/>
          </ac:spMkLst>
        </pc:spChg>
        <pc:spChg chg="del">
          <ac:chgData name="Zeynep Açıkgöz" userId="5b12ba03e9aa88f8" providerId="LiveId" clId="{0B38EF90-BA27-4ED0-9EE1-8C9FCB6E3284}" dt="2024-02-07T16:43:35.483" v="676" actId="478"/>
          <ac:spMkLst>
            <pc:docMk/>
            <pc:sldMk cId="2459446073" sldId="289"/>
            <ac:spMk id="5" creationId="{1B07C49E-AFFC-EC46-8930-E4D428F5F943}"/>
          </ac:spMkLst>
        </pc:spChg>
        <pc:spChg chg="mod">
          <ac:chgData name="Zeynep Açıkgöz" userId="5b12ba03e9aa88f8" providerId="LiveId" clId="{0B38EF90-BA27-4ED0-9EE1-8C9FCB6E3284}" dt="2024-02-07T16:43:48.068" v="681" actId="207"/>
          <ac:spMkLst>
            <pc:docMk/>
            <pc:sldMk cId="2459446073" sldId="289"/>
            <ac:spMk id="9" creationId="{B68D8986-45AC-4FB5-96E8-C45F9603EB5E}"/>
          </ac:spMkLst>
        </pc:spChg>
      </pc:sldChg>
      <pc:sldChg chg="addSp delSp modSp mod">
        <pc:chgData name="Zeynep Açıkgöz" userId="5b12ba03e9aa88f8" providerId="LiveId" clId="{0B38EF90-BA27-4ED0-9EE1-8C9FCB6E3284}" dt="2024-02-07T15:51:30.946" v="326" actId="14100"/>
        <pc:sldMkLst>
          <pc:docMk/>
          <pc:sldMk cId="1813711241" sldId="293"/>
        </pc:sldMkLst>
        <pc:spChg chg="add del mod">
          <ac:chgData name="Zeynep Açıkgöz" userId="5b12ba03e9aa88f8" providerId="LiveId" clId="{0B38EF90-BA27-4ED0-9EE1-8C9FCB6E3284}" dt="2024-02-07T15:46:28.144" v="110" actId="478"/>
          <ac:spMkLst>
            <pc:docMk/>
            <pc:sldMk cId="1813711241" sldId="293"/>
            <ac:spMk id="2" creationId="{29AFC75E-0683-0473-6E18-89DAC0FAC312}"/>
          </ac:spMkLst>
        </pc:spChg>
        <pc:spChg chg="mod">
          <ac:chgData name="Zeynep Açıkgöz" userId="5b12ba03e9aa88f8" providerId="LiveId" clId="{0B38EF90-BA27-4ED0-9EE1-8C9FCB6E3284}" dt="2024-02-07T15:43:34.094" v="89" actId="207"/>
          <ac:spMkLst>
            <pc:docMk/>
            <pc:sldMk cId="1813711241" sldId="293"/>
            <ac:spMk id="3" creationId="{FC857EDD-A3A7-434D-B8D5-401E872498DA}"/>
          </ac:spMkLst>
        </pc:spChg>
        <pc:spChg chg="mod">
          <ac:chgData name="Zeynep Açıkgöz" userId="5b12ba03e9aa88f8" providerId="LiveId" clId="{0B38EF90-BA27-4ED0-9EE1-8C9FCB6E3284}" dt="2024-02-07T15:43:38.096" v="90" actId="207"/>
          <ac:spMkLst>
            <pc:docMk/>
            <pc:sldMk cId="1813711241" sldId="293"/>
            <ac:spMk id="4" creationId="{8F1B08F2-C4AD-A440-BB78-A0625E28887A}"/>
          </ac:spMkLst>
        </pc:spChg>
        <pc:spChg chg="mod">
          <ac:chgData name="Zeynep Açıkgöz" userId="5b12ba03e9aa88f8" providerId="LiveId" clId="{0B38EF90-BA27-4ED0-9EE1-8C9FCB6E3284}" dt="2024-02-07T15:43:29.013" v="88" actId="207"/>
          <ac:spMkLst>
            <pc:docMk/>
            <pc:sldMk cId="1813711241" sldId="293"/>
            <ac:spMk id="5" creationId="{1B07C49E-AFFC-EC46-8930-E4D428F5F943}"/>
          </ac:spMkLst>
        </pc:spChg>
        <pc:spChg chg="add mod">
          <ac:chgData name="Zeynep Açıkgöz" userId="5b12ba03e9aa88f8" providerId="LiveId" clId="{0B38EF90-BA27-4ED0-9EE1-8C9FCB6E3284}" dt="2024-02-07T15:48:57.679" v="158" actId="20577"/>
          <ac:spMkLst>
            <pc:docMk/>
            <pc:sldMk cId="1813711241" sldId="293"/>
            <ac:spMk id="6" creationId="{D8485B54-AD82-EE45-965E-47B4B25DED6D}"/>
          </ac:spMkLst>
        </pc:spChg>
        <pc:spChg chg="add mod">
          <ac:chgData name="Zeynep Açıkgöz" userId="5b12ba03e9aa88f8" providerId="LiveId" clId="{0B38EF90-BA27-4ED0-9EE1-8C9FCB6E3284}" dt="2024-02-07T15:49:35.398" v="193" actId="14100"/>
          <ac:spMkLst>
            <pc:docMk/>
            <pc:sldMk cId="1813711241" sldId="293"/>
            <ac:spMk id="8" creationId="{C12843AE-2FCE-FF02-ABFB-62584256C3AB}"/>
          </ac:spMkLst>
        </pc:spChg>
        <pc:spChg chg="add mod">
          <ac:chgData name="Zeynep Açıkgöz" userId="5b12ba03e9aa88f8" providerId="LiveId" clId="{0B38EF90-BA27-4ED0-9EE1-8C9FCB6E3284}" dt="2024-02-07T15:49:49.969" v="212" actId="20577"/>
          <ac:spMkLst>
            <pc:docMk/>
            <pc:sldMk cId="1813711241" sldId="293"/>
            <ac:spMk id="10" creationId="{30618B65-8FCF-3CF3-432C-2F96DDA4979F}"/>
          </ac:spMkLst>
        </pc:spChg>
        <pc:spChg chg="add mod">
          <ac:chgData name="Zeynep Açıkgöz" userId="5b12ba03e9aa88f8" providerId="LiveId" clId="{0B38EF90-BA27-4ED0-9EE1-8C9FCB6E3284}" dt="2024-02-07T15:50:07.439" v="224" actId="20577"/>
          <ac:spMkLst>
            <pc:docMk/>
            <pc:sldMk cId="1813711241" sldId="293"/>
            <ac:spMk id="11" creationId="{8D5B0B1B-F5C5-7D16-F31C-7C9209F38A70}"/>
          </ac:spMkLst>
        </pc:spChg>
        <pc:spChg chg="add mod">
          <ac:chgData name="Zeynep Açıkgöz" userId="5b12ba03e9aa88f8" providerId="LiveId" clId="{0B38EF90-BA27-4ED0-9EE1-8C9FCB6E3284}" dt="2024-02-07T15:50:42.890" v="275" actId="20577"/>
          <ac:spMkLst>
            <pc:docMk/>
            <pc:sldMk cId="1813711241" sldId="293"/>
            <ac:spMk id="13" creationId="{003570F7-77FB-AA79-CBED-AD9B6734420F}"/>
          </ac:spMkLst>
        </pc:spChg>
        <pc:spChg chg="add mod">
          <ac:chgData name="Zeynep Açıkgöz" userId="5b12ba03e9aa88f8" providerId="LiveId" clId="{0B38EF90-BA27-4ED0-9EE1-8C9FCB6E3284}" dt="2024-02-07T15:51:00.040" v="290" actId="20577"/>
          <ac:spMkLst>
            <pc:docMk/>
            <pc:sldMk cId="1813711241" sldId="293"/>
            <ac:spMk id="15" creationId="{267D814C-6C44-FB33-19DC-52AF84EF46EC}"/>
          </ac:spMkLst>
        </pc:spChg>
        <pc:spChg chg="add mod">
          <ac:chgData name="Zeynep Açıkgöz" userId="5b12ba03e9aa88f8" providerId="LiveId" clId="{0B38EF90-BA27-4ED0-9EE1-8C9FCB6E3284}" dt="2024-02-07T15:51:30.946" v="326" actId="14100"/>
          <ac:spMkLst>
            <pc:docMk/>
            <pc:sldMk cId="1813711241" sldId="293"/>
            <ac:spMk id="17" creationId="{3518104D-8730-9FCD-0366-D41D07BF0F74}"/>
          </ac:spMkLst>
        </pc:spChg>
        <pc:cxnChg chg="add mod">
          <ac:chgData name="Zeynep Açıkgöz" userId="5b12ba03e9aa88f8" providerId="LiveId" clId="{0B38EF90-BA27-4ED0-9EE1-8C9FCB6E3284}" dt="2024-02-07T15:49:35.398" v="193" actId="14100"/>
          <ac:cxnSpMkLst>
            <pc:docMk/>
            <pc:sldMk cId="1813711241" sldId="293"/>
            <ac:cxnSpMk id="7" creationId="{8D051904-32B6-9A9A-70E9-218F8320431B}"/>
          </ac:cxnSpMkLst>
        </pc:cxnChg>
        <pc:cxnChg chg="add mod">
          <ac:chgData name="Zeynep Açıkgöz" userId="5b12ba03e9aa88f8" providerId="LiveId" clId="{0B38EF90-BA27-4ED0-9EE1-8C9FCB6E3284}" dt="2024-02-07T15:49:35.398" v="193" actId="14100"/>
          <ac:cxnSpMkLst>
            <pc:docMk/>
            <pc:sldMk cId="1813711241" sldId="293"/>
            <ac:cxnSpMk id="9" creationId="{88C83E8D-1813-8344-3755-E5EE95863724}"/>
          </ac:cxnSpMkLst>
        </pc:cxnChg>
        <pc:cxnChg chg="add mod">
          <ac:chgData name="Zeynep Açıkgöz" userId="5b12ba03e9aa88f8" providerId="LiveId" clId="{0B38EF90-BA27-4ED0-9EE1-8C9FCB6E3284}" dt="2024-02-07T15:48:26.844" v="135" actId="1076"/>
          <ac:cxnSpMkLst>
            <pc:docMk/>
            <pc:sldMk cId="1813711241" sldId="293"/>
            <ac:cxnSpMk id="12" creationId="{EDAE3AB2-2735-EA65-A7F4-1744319D9122}"/>
          </ac:cxnSpMkLst>
        </pc:cxnChg>
        <pc:cxnChg chg="add mod">
          <ac:chgData name="Zeynep Açıkgöz" userId="5b12ba03e9aa88f8" providerId="LiveId" clId="{0B38EF90-BA27-4ED0-9EE1-8C9FCB6E3284}" dt="2024-02-07T15:48:09.680" v="130" actId="1076"/>
          <ac:cxnSpMkLst>
            <pc:docMk/>
            <pc:sldMk cId="1813711241" sldId="293"/>
            <ac:cxnSpMk id="14" creationId="{D0A983E6-2FCE-6F86-DF15-8A9E86CC00FF}"/>
          </ac:cxnSpMkLst>
        </pc:cxnChg>
        <pc:cxnChg chg="add mod">
          <ac:chgData name="Zeynep Açıkgöz" userId="5b12ba03e9aa88f8" providerId="LiveId" clId="{0B38EF90-BA27-4ED0-9EE1-8C9FCB6E3284}" dt="2024-02-07T15:48:12.096" v="131" actId="1076"/>
          <ac:cxnSpMkLst>
            <pc:docMk/>
            <pc:sldMk cId="1813711241" sldId="293"/>
            <ac:cxnSpMk id="16" creationId="{4C668470-15AD-FBD9-AEDC-3BF6D6BCD512}"/>
          </ac:cxnSpMkLst>
        </pc:cxnChg>
        <pc:cxnChg chg="add mod">
          <ac:chgData name="Zeynep Açıkgöz" userId="5b12ba03e9aa88f8" providerId="LiveId" clId="{0B38EF90-BA27-4ED0-9EE1-8C9FCB6E3284}" dt="2024-02-07T15:51:30.946" v="326" actId="14100"/>
          <ac:cxnSpMkLst>
            <pc:docMk/>
            <pc:sldMk cId="1813711241" sldId="293"/>
            <ac:cxnSpMk id="18" creationId="{11EF9F1C-5740-B1ED-4B0D-0E16422B9A6C}"/>
          </ac:cxnSpMkLst>
        </pc:cxnChg>
      </pc:sldChg>
      <pc:sldChg chg="del">
        <pc:chgData name="Zeynep Açıkgöz" userId="5b12ba03e9aa88f8" providerId="LiveId" clId="{0B38EF90-BA27-4ED0-9EE1-8C9FCB6E3284}" dt="2024-02-07T16:07:41.259" v="443" actId="47"/>
        <pc:sldMkLst>
          <pc:docMk/>
          <pc:sldMk cId="1023352497" sldId="294"/>
        </pc:sldMkLst>
      </pc:sldChg>
      <pc:sldChg chg="addSp delSp modSp mod">
        <pc:chgData name="Zeynep Açıkgöz" userId="5b12ba03e9aa88f8" providerId="LiveId" clId="{0B38EF90-BA27-4ED0-9EE1-8C9FCB6E3284}" dt="2024-02-07T16:08:49.106" v="475" actId="207"/>
        <pc:sldMkLst>
          <pc:docMk/>
          <pc:sldMk cId="981671777" sldId="296"/>
        </pc:sldMkLst>
        <pc:spChg chg="mod">
          <ac:chgData name="Zeynep Açıkgöz" userId="5b12ba03e9aa88f8" providerId="LiveId" clId="{0B38EF90-BA27-4ED0-9EE1-8C9FCB6E3284}" dt="2024-02-07T16:08:45.023" v="474" actId="207"/>
          <ac:spMkLst>
            <pc:docMk/>
            <pc:sldMk cId="981671777" sldId="296"/>
            <ac:spMk id="2" creationId="{54176327-8CC4-4356-8BBB-DC4965CE9857}"/>
          </ac:spMkLst>
        </pc:spChg>
        <pc:spChg chg="mod">
          <ac:chgData name="Zeynep Açıkgöz" userId="5b12ba03e9aa88f8" providerId="LiveId" clId="{0B38EF90-BA27-4ED0-9EE1-8C9FCB6E3284}" dt="2024-02-07T16:08:49.106" v="475" actId="207"/>
          <ac:spMkLst>
            <pc:docMk/>
            <pc:sldMk cId="981671777" sldId="296"/>
            <ac:spMk id="3" creationId="{8C82F32A-22A5-0046-9FAC-5295E4FA5A12}"/>
          </ac:spMkLst>
        </pc:spChg>
        <pc:spChg chg="add mod">
          <ac:chgData name="Zeynep Açıkgöz" userId="5b12ba03e9aa88f8" providerId="LiveId" clId="{0B38EF90-BA27-4ED0-9EE1-8C9FCB6E3284}" dt="2024-02-07T16:07:57.981" v="445"/>
          <ac:spMkLst>
            <pc:docMk/>
            <pc:sldMk cId="981671777" sldId="296"/>
            <ac:spMk id="4" creationId="{C86CA16B-437E-A445-1898-B1A8371D30F9}"/>
          </ac:spMkLst>
        </pc:spChg>
        <pc:spChg chg="del">
          <ac:chgData name="Zeynep Açıkgöz" userId="5b12ba03e9aa88f8" providerId="LiveId" clId="{0B38EF90-BA27-4ED0-9EE1-8C9FCB6E3284}" dt="2024-02-07T16:07:56.928" v="444" actId="478"/>
          <ac:spMkLst>
            <pc:docMk/>
            <pc:sldMk cId="981671777" sldId="296"/>
            <ac:spMk id="5" creationId="{85D9F803-CDBC-C74C-AF1B-2B5937D1C241}"/>
          </ac:spMkLst>
        </pc:spChg>
      </pc:sldChg>
      <pc:sldChg chg="modSp mod">
        <pc:chgData name="Zeynep Açıkgöz" userId="5b12ba03e9aa88f8" providerId="LiveId" clId="{0B38EF90-BA27-4ED0-9EE1-8C9FCB6E3284}" dt="2024-02-07T15:45:07.135" v="99" actId="13822"/>
        <pc:sldMkLst>
          <pc:docMk/>
          <pc:sldMk cId="280316088" sldId="299"/>
        </pc:sldMkLst>
        <pc:spChg chg="mod">
          <ac:chgData name="Zeynep Açıkgöz" userId="5b12ba03e9aa88f8" providerId="LiveId" clId="{0B38EF90-BA27-4ED0-9EE1-8C9FCB6E3284}" dt="2024-02-07T15:44:13.771" v="92" actId="13822"/>
          <ac:spMkLst>
            <pc:docMk/>
            <pc:sldMk cId="280316088" sldId="299"/>
            <ac:spMk id="2" creationId="{D091BAA5-CB6D-E201-D340-34A01FBA32A7}"/>
          </ac:spMkLst>
        </pc:spChg>
        <pc:spChg chg="mod">
          <ac:chgData name="Zeynep Açıkgöz" userId="5b12ba03e9aa88f8" providerId="LiveId" clId="{0B38EF90-BA27-4ED0-9EE1-8C9FCB6E3284}" dt="2024-02-07T15:45:07.135" v="99" actId="13822"/>
          <ac:spMkLst>
            <pc:docMk/>
            <pc:sldMk cId="280316088" sldId="299"/>
            <ac:spMk id="5" creationId="{1B07C49E-AFFC-EC46-8930-E4D428F5F943}"/>
          </ac:spMkLst>
        </pc:spChg>
        <pc:spChg chg="mod">
          <ac:chgData name="Zeynep Açıkgöz" userId="5b12ba03e9aa88f8" providerId="LiveId" clId="{0B38EF90-BA27-4ED0-9EE1-8C9FCB6E3284}" dt="2024-02-07T15:44:21.801" v="93" actId="13822"/>
          <ac:spMkLst>
            <pc:docMk/>
            <pc:sldMk cId="280316088" sldId="299"/>
            <ac:spMk id="10" creationId="{37802E86-CB13-22E1-B379-5DFDE934B8D0}"/>
          </ac:spMkLst>
        </pc:spChg>
        <pc:spChg chg="mod">
          <ac:chgData name="Zeynep Açıkgöz" userId="5b12ba03e9aa88f8" providerId="LiveId" clId="{0B38EF90-BA27-4ED0-9EE1-8C9FCB6E3284}" dt="2024-02-07T15:44:30.231" v="94" actId="13822"/>
          <ac:spMkLst>
            <pc:docMk/>
            <pc:sldMk cId="280316088" sldId="299"/>
            <ac:spMk id="13" creationId="{259551DC-337D-16FC-B1C0-37D7F088AED3}"/>
          </ac:spMkLst>
        </pc:spChg>
        <pc:spChg chg="mod">
          <ac:chgData name="Zeynep Açıkgöz" userId="5b12ba03e9aa88f8" providerId="LiveId" clId="{0B38EF90-BA27-4ED0-9EE1-8C9FCB6E3284}" dt="2024-02-07T15:44:36.911" v="95" actId="13822"/>
          <ac:spMkLst>
            <pc:docMk/>
            <pc:sldMk cId="280316088" sldId="299"/>
            <ac:spMk id="15" creationId="{17E68E7E-3545-18F8-C57D-F27078806067}"/>
          </ac:spMkLst>
        </pc:spChg>
        <pc:spChg chg="mod">
          <ac:chgData name="Zeynep Açıkgöz" userId="5b12ba03e9aa88f8" providerId="LiveId" clId="{0B38EF90-BA27-4ED0-9EE1-8C9FCB6E3284}" dt="2024-02-07T15:44:43.774" v="96" actId="13822"/>
          <ac:spMkLst>
            <pc:docMk/>
            <pc:sldMk cId="280316088" sldId="299"/>
            <ac:spMk id="19" creationId="{63925DA8-825C-008F-E3C1-1AA5799ADA29}"/>
          </ac:spMkLst>
        </pc:spChg>
        <pc:spChg chg="mod">
          <ac:chgData name="Zeynep Açıkgöz" userId="5b12ba03e9aa88f8" providerId="LiveId" clId="{0B38EF90-BA27-4ED0-9EE1-8C9FCB6E3284}" dt="2024-02-07T15:44:50.156" v="97" actId="13822"/>
          <ac:spMkLst>
            <pc:docMk/>
            <pc:sldMk cId="280316088" sldId="299"/>
            <ac:spMk id="22" creationId="{593BFA5F-1419-A1F5-AF85-8D0626F9D6ED}"/>
          </ac:spMkLst>
        </pc:spChg>
        <pc:spChg chg="mod">
          <ac:chgData name="Zeynep Açıkgöz" userId="5b12ba03e9aa88f8" providerId="LiveId" clId="{0B38EF90-BA27-4ED0-9EE1-8C9FCB6E3284}" dt="2024-02-07T15:44:56.871" v="98" actId="13822"/>
          <ac:spMkLst>
            <pc:docMk/>
            <pc:sldMk cId="280316088" sldId="299"/>
            <ac:spMk id="25" creationId="{71826689-D27C-6EEA-0E3F-E5354D72D381}"/>
          </ac:spMkLst>
        </pc:spChg>
      </pc:sldChg>
      <pc:sldChg chg="modSp mod">
        <pc:chgData name="Zeynep Açıkgöz" userId="5b12ba03e9aa88f8" providerId="LiveId" clId="{0B38EF90-BA27-4ED0-9EE1-8C9FCB6E3284}" dt="2024-02-07T15:46:48.921" v="113" actId="1076"/>
        <pc:sldMkLst>
          <pc:docMk/>
          <pc:sldMk cId="1385553969" sldId="302"/>
        </pc:sldMkLst>
        <pc:spChg chg="mod">
          <ac:chgData name="Zeynep Açıkgöz" userId="5b12ba03e9aa88f8" providerId="LiveId" clId="{0B38EF90-BA27-4ED0-9EE1-8C9FCB6E3284}" dt="2024-02-07T15:46:37.184" v="111" actId="1076"/>
          <ac:spMkLst>
            <pc:docMk/>
            <pc:sldMk cId="1385553969" sldId="302"/>
            <ac:spMk id="2" creationId="{8B78C759-C687-440F-8CAE-D3071F1AB630}"/>
          </ac:spMkLst>
        </pc:spChg>
        <pc:spChg chg="mod">
          <ac:chgData name="Zeynep Açıkgöz" userId="5b12ba03e9aa88f8" providerId="LiveId" clId="{0B38EF90-BA27-4ED0-9EE1-8C9FCB6E3284}" dt="2024-02-07T15:45:23.489" v="101" actId="13822"/>
          <ac:spMkLst>
            <pc:docMk/>
            <pc:sldMk cId="1385553969" sldId="302"/>
            <ac:spMk id="5" creationId="{EE3B64DA-C3F5-9F47-BFB9-496F5413ADFE}"/>
          </ac:spMkLst>
        </pc:spChg>
        <pc:spChg chg="mod">
          <ac:chgData name="Zeynep Açıkgöz" userId="5b12ba03e9aa88f8" providerId="LiveId" clId="{0B38EF90-BA27-4ED0-9EE1-8C9FCB6E3284}" dt="2024-02-07T15:46:48.921" v="113" actId="1076"/>
          <ac:spMkLst>
            <pc:docMk/>
            <pc:sldMk cId="1385553969" sldId="302"/>
            <ac:spMk id="6" creationId="{772D0411-8FF8-C540-84AE-DBA0703D368C}"/>
          </ac:spMkLst>
        </pc:spChg>
        <pc:spChg chg="mod">
          <ac:chgData name="Zeynep Açıkgöz" userId="5b12ba03e9aa88f8" providerId="LiveId" clId="{0B38EF90-BA27-4ED0-9EE1-8C9FCB6E3284}" dt="2024-02-07T15:45:29.638" v="102" actId="13822"/>
          <ac:spMkLst>
            <pc:docMk/>
            <pc:sldMk cId="1385553969" sldId="302"/>
            <ac:spMk id="8" creationId="{08B78DB8-24C5-9C33-4C6A-96834EB8E045}"/>
          </ac:spMkLst>
        </pc:spChg>
        <pc:spChg chg="mod">
          <ac:chgData name="Zeynep Açıkgöz" userId="5b12ba03e9aa88f8" providerId="LiveId" clId="{0B38EF90-BA27-4ED0-9EE1-8C9FCB6E3284}" dt="2024-02-07T15:45:36.334" v="103" actId="13822"/>
          <ac:spMkLst>
            <pc:docMk/>
            <pc:sldMk cId="1385553969" sldId="302"/>
            <ac:spMk id="10" creationId="{975877E0-C825-6DD6-29B7-4057A489A4C3}"/>
          </ac:spMkLst>
        </pc:spChg>
        <pc:spChg chg="mod">
          <ac:chgData name="Zeynep Açıkgöz" userId="5b12ba03e9aa88f8" providerId="LiveId" clId="{0B38EF90-BA27-4ED0-9EE1-8C9FCB6E3284}" dt="2024-02-07T15:45:42.615" v="104" actId="13822"/>
          <ac:spMkLst>
            <pc:docMk/>
            <pc:sldMk cId="1385553969" sldId="302"/>
            <ac:spMk id="12" creationId="{15118DC0-F5F2-3EFB-1D82-52EE3BD4ADB4}"/>
          </ac:spMkLst>
        </pc:spChg>
        <pc:spChg chg="mod">
          <ac:chgData name="Zeynep Açıkgöz" userId="5b12ba03e9aa88f8" providerId="LiveId" clId="{0B38EF90-BA27-4ED0-9EE1-8C9FCB6E3284}" dt="2024-02-07T15:45:50.929" v="105" actId="13822"/>
          <ac:spMkLst>
            <pc:docMk/>
            <pc:sldMk cId="1385553969" sldId="302"/>
            <ac:spMk id="14" creationId="{E00F9D31-E487-599F-458C-E48D7C47D014}"/>
          </ac:spMkLst>
        </pc:spChg>
        <pc:spChg chg="mod">
          <ac:chgData name="Zeynep Açıkgöz" userId="5b12ba03e9aa88f8" providerId="LiveId" clId="{0B38EF90-BA27-4ED0-9EE1-8C9FCB6E3284}" dt="2024-02-07T15:45:56.993" v="106" actId="13822"/>
          <ac:spMkLst>
            <pc:docMk/>
            <pc:sldMk cId="1385553969" sldId="302"/>
            <ac:spMk id="16" creationId="{19D89C81-7838-A371-4487-39E408D52FCD}"/>
          </ac:spMkLst>
        </pc:spChg>
        <pc:spChg chg="mod">
          <ac:chgData name="Zeynep Açıkgöz" userId="5b12ba03e9aa88f8" providerId="LiveId" clId="{0B38EF90-BA27-4ED0-9EE1-8C9FCB6E3284}" dt="2024-02-07T15:46:02.873" v="107" actId="13822"/>
          <ac:spMkLst>
            <pc:docMk/>
            <pc:sldMk cId="1385553969" sldId="302"/>
            <ac:spMk id="18" creationId="{775ADBDE-D9D2-79E0-66BF-A917A805C23C}"/>
          </ac:spMkLst>
        </pc:spChg>
      </pc:sldChg>
      <pc:sldChg chg="modSp mod">
        <pc:chgData name="Zeynep Açıkgöz" userId="5b12ba03e9aa88f8" providerId="LiveId" clId="{0B38EF90-BA27-4ED0-9EE1-8C9FCB6E3284}" dt="2024-02-07T15:43:43.962" v="91" actId="207"/>
        <pc:sldMkLst>
          <pc:docMk/>
          <pc:sldMk cId="334532777" sldId="303"/>
        </pc:sldMkLst>
        <pc:spChg chg="mod">
          <ac:chgData name="Zeynep Açıkgöz" userId="5b12ba03e9aa88f8" providerId="LiveId" clId="{0B38EF90-BA27-4ED0-9EE1-8C9FCB6E3284}" dt="2024-02-07T15:37:39.431" v="67" actId="207"/>
          <ac:spMkLst>
            <pc:docMk/>
            <pc:sldMk cId="334532777" sldId="303"/>
            <ac:spMk id="3" creationId="{519FC08B-7D2E-43A5-A528-821DCDCCCC82}"/>
          </ac:spMkLst>
        </pc:spChg>
        <pc:spChg chg="mod">
          <ac:chgData name="Zeynep Açıkgöz" userId="5b12ba03e9aa88f8" providerId="LiveId" clId="{0B38EF90-BA27-4ED0-9EE1-8C9FCB6E3284}" dt="2024-02-07T15:37:44.245" v="68" actId="207"/>
          <ac:spMkLst>
            <pc:docMk/>
            <pc:sldMk cId="334532777" sldId="303"/>
            <ac:spMk id="4" creationId="{9ADB26FF-76AA-124F-92D8-C93C45D216A8}"/>
          </ac:spMkLst>
        </pc:spChg>
        <pc:spChg chg="mod">
          <ac:chgData name="Zeynep Açıkgöz" userId="5b12ba03e9aa88f8" providerId="LiveId" clId="{0B38EF90-BA27-4ED0-9EE1-8C9FCB6E3284}" dt="2024-02-07T15:43:43.962" v="91" actId="207"/>
          <ac:spMkLst>
            <pc:docMk/>
            <pc:sldMk cId="334532777" sldId="303"/>
            <ac:spMk id="5" creationId="{1B07C49E-AFFC-EC46-8930-E4D428F5F943}"/>
          </ac:spMkLst>
        </pc:spChg>
      </pc:sldChg>
      <pc:sldChg chg="addSp delSp modSp mod">
        <pc:chgData name="Zeynep Açıkgöz" userId="5b12ba03e9aa88f8" providerId="LiveId" clId="{0B38EF90-BA27-4ED0-9EE1-8C9FCB6E3284}" dt="2024-02-07T15:57:09.446" v="349" actId="207"/>
        <pc:sldMkLst>
          <pc:docMk/>
          <pc:sldMk cId="3869789237" sldId="304"/>
        </pc:sldMkLst>
        <pc:spChg chg="add mod">
          <ac:chgData name="Zeynep Açıkgöz" userId="5b12ba03e9aa88f8" providerId="LiveId" clId="{0B38EF90-BA27-4ED0-9EE1-8C9FCB6E3284}" dt="2024-02-07T15:56:59.099" v="347" actId="1076"/>
          <ac:spMkLst>
            <pc:docMk/>
            <pc:sldMk cId="3869789237" sldId="304"/>
            <ac:spMk id="2" creationId="{B2DE5CAA-47C9-1782-8658-E610EE153D67}"/>
          </ac:spMkLst>
        </pc:spChg>
        <pc:spChg chg="del">
          <ac:chgData name="Zeynep Açıkgöz" userId="5b12ba03e9aa88f8" providerId="LiveId" clId="{0B38EF90-BA27-4ED0-9EE1-8C9FCB6E3284}" dt="2024-02-07T15:56:53.886" v="345" actId="478"/>
          <ac:spMkLst>
            <pc:docMk/>
            <pc:sldMk cId="3869789237" sldId="304"/>
            <ac:spMk id="3" creationId="{373827F3-F386-AA4E-80ED-D86DEF8C158D}"/>
          </ac:spMkLst>
        </pc:spChg>
        <pc:spChg chg="mod">
          <ac:chgData name="Zeynep Açıkgöz" userId="5b12ba03e9aa88f8" providerId="LiveId" clId="{0B38EF90-BA27-4ED0-9EE1-8C9FCB6E3284}" dt="2024-02-07T15:57:06.200" v="348" actId="207"/>
          <ac:spMkLst>
            <pc:docMk/>
            <pc:sldMk cId="3869789237" sldId="304"/>
            <ac:spMk id="4" creationId="{B6CCD949-E788-4375-9B07-478FA5684BC1}"/>
          </ac:spMkLst>
        </pc:spChg>
        <pc:spChg chg="mod">
          <ac:chgData name="Zeynep Açıkgöz" userId="5b12ba03e9aa88f8" providerId="LiveId" clId="{0B38EF90-BA27-4ED0-9EE1-8C9FCB6E3284}" dt="2024-02-07T15:57:09.446" v="349" actId="207"/>
          <ac:spMkLst>
            <pc:docMk/>
            <pc:sldMk cId="3869789237" sldId="304"/>
            <ac:spMk id="5" creationId="{31BF7889-073A-E045-A3F2-45D63BD0FDC0}"/>
          </ac:spMkLst>
        </pc:spChg>
      </pc:sldChg>
      <pc:sldChg chg="addSp delSp modSp mod">
        <pc:chgData name="Zeynep Açıkgöz" userId="5b12ba03e9aa88f8" providerId="LiveId" clId="{0B38EF90-BA27-4ED0-9EE1-8C9FCB6E3284}" dt="2024-02-07T15:57:49.492" v="356" actId="14100"/>
        <pc:sldMkLst>
          <pc:docMk/>
          <pc:sldMk cId="80090182" sldId="305"/>
        </pc:sldMkLst>
        <pc:spChg chg="add mod">
          <ac:chgData name="Zeynep Açıkgöz" userId="5b12ba03e9aa88f8" providerId="LiveId" clId="{0B38EF90-BA27-4ED0-9EE1-8C9FCB6E3284}" dt="2024-02-07T15:57:49.492" v="356" actId="14100"/>
          <ac:spMkLst>
            <pc:docMk/>
            <pc:sldMk cId="80090182" sldId="305"/>
            <ac:spMk id="2" creationId="{982EF5D7-F2EC-2DE5-B141-525D108F4D24}"/>
          </ac:spMkLst>
        </pc:spChg>
        <pc:spChg chg="del">
          <ac:chgData name="Zeynep Açıkgöz" userId="5b12ba03e9aa88f8" providerId="LiveId" clId="{0B38EF90-BA27-4ED0-9EE1-8C9FCB6E3284}" dt="2024-02-07T15:57:41.286" v="352" actId="478"/>
          <ac:spMkLst>
            <pc:docMk/>
            <pc:sldMk cId="80090182" sldId="305"/>
            <ac:spMk id="3" creationId="{373827F3-F386-AA4E-80ED-D86DEF8C158D}"/>
          </ac:spMkLst>
        </pc:spChg>
        <pc:spChg chg="mod">
          <ac:chgData name="Zeynep Açıkgöz" userId="5b12ba03e9aa88f8" providerId="LiveId" clId="{0B38EF90-BA27-4ED0-9EE1-8C9FCB6E3284}" dt="2024-02-07T15:57:21.187" v="350" actId="207"/>
          <ac:spMkLst>
            <pc:docMk/>
            <pc:sldMk cId="80090182" sldId="305"/>
            <ac:spMk id="4" creationId="{D4811A61-F7FB-4B19-9ED1-E0E2554A5BE8}"/>
          </ac:spMkLst>
        </pc:spChg>
        <pc:spChg chg="mod">
          <ac:chgData name="Zeynep Açıkgöz" userId="5b12ba03e9aa88f8" providerId="LiveId" clId="{0B38EF90-BA27-4ED0-9EE1-8C9FCB6E3284}" dt="2024-02-07T15:57:25.705" v="351" actId="207"/>
          <ac:spMkLst>
            <pc:docMk/>
            <pc:sldMk cId="80090182" sldId="305"/>
            <ac:spMk id="5" creationId="{31BF7889-073A-E045-A3F2-45D63BD0FDC0}"/>
          </ac:spMkLst>
        </pc:spChg>
      </pc:sldChg>
      <pc:sldChg chg="addSp delSp modSp mod">
        <pc:chgData name="Zeynep Açıkgöz" userId="5b12ba03e9aa88f8" providerId="LiveId" clId="{0B38EF90-BA27-4ED0-9EE1-8C9FCB6E3284}" dt="2024-02-07T15:58:52.800" v="366" actId="1076"/>
        <pc:sldMkLst>
          <pc:docMk/>
          <pc:sldMk cId="3145340593" sldId="306"/>
        </pc:sldMkLst>
        <pc:spChg chg="add mod">
          <ac:chgData name="Zeynep Açıkgöz" userId="5b12ba03e9aa88f8" providerId="LiveId" clId="{0B38EF90-BA27-4ED0-9EE1-8C9FCB6E3284}" dt="2024-02-07T15:58:52.800" v="366" actId="1076"/>
          <ac:spMkLst>
            <pc:docMk/>
            <pc:sldMk cId="3145340593" sldId="306"/>
            <ac:spMk id="2" creationId="{52FA5D24-34B8-9D10-2084-CF6301F97CAF}"/>
          </ac:spMkLst>
        </pc:spChg>
        <pc:spChg chg="del">
          <ac:chgData name="Zeynep Açıkgöz" userId="5b12ba03e9aa88f8" providerId="LiveId" clId="{0B38EF90-BA27-4ED0-9EE1-8C9FCB6E3284}" dt="2024-02-07T15:58:47.785" v="364" actId="478"/>
          <ac:spMkLst>
            <pc:docMk/>
            <pc:sldMk cId="3145340593" sldId="306"/>
            <ac:spMk id="3" creationId="{373827F3-F386-AA4E-80ED-D86DEF8C158D}"/>
          </ac:spMkLst>
        </pc:spChg>
        <pc:spChg chg="mod">
          <ac:chgData name="Zeynep Açıkgöz" userId="5b12ba03e9aa88f8" providerId="LiveId" clId="{0B38EF90-BA27-4ED0-9EE1-8C9FCB6E3284}" dt="2024-02-07T15:58:31.327" v="362" actId="207"/>
          <ac:spMkLst>
            <pc:docMk/>
            <pc:sldMk cId="3145340593" sldId="306"/>
            <ac:spMk id="4" creationId="{AFE7D9E4-306D-49E3-9AC4-15D566FC72AD}"/>
          </ac:spMkLst>
        </pc:spChg>
        <pc:spChg chg="mod">
          <ac:chgData name="Zeynep Açıkgöz" userId="5b12ba03e9aa88f8" providerId="LiveId" clId="{0B38EF90-BA27-4ED0-9EE1-8C9FCB6E3284}" dt="2024-02-07T15:58:35.577" v="363" actId="207"/>
          <ac:spMkLst>
            <pc:docMk/>
            <pc:sldMk cId="3145340593" sldId="306"/>
            <ac:spMk id="5" creationId="{31BF7889-073A-E045-A3F2-45D63BD0FDC0}"/>
          </ac:spMkLst>
        </pc:spChg>
      </pc:sldChg>
      <pc:sldChg chg="addSp delSp modSp mod">
        <pc:chgData name="Zeynep Açıkgöz" userId="5b12ba03e9aa88f8" providerId="LiveId" clId="{0B38EF90-BA27-4ED0-9EE1-8C9FCB6E3284}" dt="2024-02-07T15:58:18.895" v="361" actId="1076"/>
        <pc:sldMkLst>
          <pc:docMk/>
          <pc:sldMk cId="1106727586" sldId="307"/>
        </pc:sldMkLst>
        <pc:spChg chg="add mod">
          <ac:chgData name="Zeynep Açıkgöz" userId="5b12ba03e9aa88f8" providerId="LiveId" clId="{0B38EF90-BA27-4ED0-9EE1-8C9FCB6E3284}" dt="2024-02-07T15:58:18.895" v="361" actId="1076"/>
          <ac:spMkLst>
            <pc:docMk/>
            <pc:sldMk cId="1106727586" sldId="307"/>
            <ac:spMk id="2" creationId="{09367439-182D-0096-0105-33245EEE375D}"/>
          </ac:spMkLst>
        </pc:spChg>
        <pc:spChg chg="del">
          <ac:chgData name="Zeynep Açıkgöz" userId="5b12ba03e9aa88f8" providerId="LiveId" clId="{0B38EF90-BA27-4ED0-9EE1-8C9FCB6E3284}" dt="2024-02-07T15:58:13.497" v="359" actId="478"/>
          <ac:spMkLst>
            <pc:docMk/>
            <pc:sldMk cId="1106727586" sldId="307"/>
            <ac:spMk id="3" creationId="{373827F3-F386-AA4E-80ED-D86DEF8C158D}"/>
          </ac:spMkLst>
        </pc:spChg>
        <pc:spChg chg="mod">
          <ac:chgData name="Zeynep Açıkgöz" userId="5b12ba03e9aa88f8" providerId="LiveId" clId="{0B38EF90-BA27-4ED0-9EE1-8C9FCB6E3284}" dt="2024-02-07T15:57:59.071" v="357" actId="207"/>
          <ac:spMkLst>
            <pc:docMk/>
            <pc:sldMk cId="1106727586" sldId="307"/>
            <ac:spMk id="4" creationId="{021C109C-C017-4D19-928F-AED25AC30125}"/>
          </ac:spMkLst>
        </pc:spChg>
        <pc:spChg chg="mod">
          <ac:chgData name="Zeynep Açıkgöz" userId="5b12ba03e9aa88f8" providerId="LiveId" clId="{0B38EF90-BA27-4ED0-9EE1-8C9FCB6E3284}" dt="2024-02-07T15:58:03.466" v="358" actId="207"/>
          <ac:spMkLst>
            <pc:docMk/>
            <pc:sldMk cId="1106727586" sldId="307"/>
            <ac:spMk id="5" creationId="{31BF7889-073A-E045-A3F2-45D63BD0FDC0}"/>
          </ac:spMkLst>
        </pc:spChg>
      </pc:sldChg>
      <pc:sldChg chg="addSp delSp modSp mod">
        <pc:chgData name="Zeynep Açıkgöz" userId="5b12ba03e9aa88f8" providerId="LiveId" clId="{0B38EF90-BA27-4ED0-9EE1-8C9FCB6E3284}" dt="2024-02-07T15:59:34.468" v="372" actId="14100"/>
        <pc:sldMkLst>
          <pc:docMk/>
          <pc:sldMk cId="706594483" sldId="308"/>
        </pc:sldMkLst>
        <pc:spChg chg="add mod">
          <ac:chgData name="Zeynep Açıkgöz" userId="5b12ba03e9aa88f8" providerId="LiveId" clId="{0B38EF90-BA27-4ED0-9EE1-8C9FCB6E3284}" dt="2024-02-07T15:59:34.468" v="372" actId="14100"/>
          <ac:spMkLst>
            <pc:docMk/>
            <pc:sldMk cId="706594483" sldId="308"/>
            <ac:spMk id="2" creationId="{EC643534-5C11-6D23-137D-2C3F596BEF72}"/>
          </ac:spMkLst>
        </pc:spChg>
        <pc:spChg chg="del">
          <ac:chgData name="Zeynep Açıkgöz" userId="5b12ba03e9aa88f8" providerId="LiveId" clId="{0B38EF90-BA27-4ED0-9EE1-8C9FCB6E3284}" dt="2024-02-07T15:59:27.909" v="369" actId="478"/>
          <ac:spMkLst>
            <pc:docMk/>
            <pc:sldMk cId="706594483" sldId="308"/>
            <ac:spMk id="3" creationId="{373827F3-F386-AA4E-80ED-D86DEF8C158D}"/>
          </ac:spMkLst>
        </pc:spChg>
        <pc:spChg chg="mod">
          <ac:chgData name="Zeynep Açıkgöz" userId="5b12ba03e9aa88f8" providerId="LiveId" clId="{0B38EF90-BA27-4ED0-9EE1-8C9FCB6E3284}" dt="2024-02-07T15:59:09.126" v="367" actId="207"/>
          <ac:spMkLst>
            <pc:docMk/>
            <pc:sldMk cId="706594483" sldId="308"/>
            <ac:spMk id="4" creationId="{6D35FD2D-1BD2-45D7-B015-1A96C241520B}"/>
          </ac:spMkLst>
        </pc:spChg>
        <pc:spChg chg="mod">
          <ac:chgData name="Zeynep Açıkgöz" userId="5b12ba03e9aa88f8" providerId="LiveId" clId="{0B38EF90-BA27-4ED0-9EE1-8C9FCB6E3284}" dt="2024-02-07T15:59:12.879" v="368" actId="207"/>
          <ac:spMkLst>
            <pc:docMk/>
            <pc:sldMk cId="706594483" sldId="308"/>
            <ac:spMk id="5" creationId="{31BF7889-073A-E045-A3F2-45D63BD0FDC0}"/>
          </ac:spMkLst>
        </pc:spChg>
      </pc:sldChg>
      <pc:sldChg chg="addSp delSp modSp mod">
        <pc:chgData name="Zeynep Açıkgöz" userId="5b12ba03e9aa88f8" providerId="LiveId" clId="{0B38EF90-BA27-4ED0-9EE1-8C9FCB6E3284}" dt="2024-02-07T16:01:45.399" v="390" actId="14100"/>
        <pc:sldMkLst>
          <pc:docMk/>
          <pc:sldMk cId="1794738657" sldId="309"/>
        </pc:sldMkLst>
        <pc:spChg chg="add mod">
          <ac:chgData name="Zeynep Açıkgöz" userId="5b12ba03e9aa88f8" providerId="LiveId" clId="{0B38EF90-BA27-4ED0-9EE1-8C9FCB6E3284}" dt="2024-02-07T16:01:45.399" v="390" actId="14100"/>
          <ac:spMkLst>
            <pc:docMk/>
            <pc:sldMk cId="1794738657" sldId="309"/>
            <ac:spMk id="2" creationId="{208202B8-5328-9E69-3EF1-5BC1E58D67AE}"/>
          </ac:spMkLst>
        </pc:spChg>
        <pc:spChg chg="mod">
          <ac:chgData name="Zeynep Açıkgöz" userId="5b12ba03e9aa88f8" providerId="LiveId" clId="{0B38EF90-BA27-4ED0-9EE1-8C9FCB6E3284}" dt="2024-02-07T16:01:22.817" v="384" actId="207"/>
          <ac:spMkLst>
            <pc:docMk/>
            <pc:sldMk cId="1794738657" sldId="309"/>
            <ac:spMk id="3" creationId="{557C8CBA-1A0E-4CDF-A451-7AAA44D39839}"/>
          </ac:spMkLst>
        </pc:spChg>
        <pc:spChg chg="mod">
          <ac:chgData name="Zeynep Açıkgöz" userId="5b12ba03e9aa88f8" providerId="LiveId" clId="{0B38EF90-BA27-4ED0-9EE1-8C9FCB6E3284}" dt="2024-02-07T16:01:26.498" v="385" actId="207"/>
          <ac:spMkLst>
            <pc:docMk/>
            <pc:sldMk cId="1794738657" sldId="309"/>
            <ac:spMk id="4" creationId="{D528596A-0847-664A-9D47-5096383E5E09}"/>
          </ac:spMkLst>
        </pc:spChg>
        <pc:spChg chg="del">
          <ac:chgData name="Zeynep Açıkgöz" userId="5b12ba03e9aa88f8" providerId="LiveId" clId="{0B38EF90-BA27-4ED0-9EE1-8C9FCB6E3284}" dt="2024-02-07T16:01:29.020" v="386" actId="478"/>
          <ac:spMkLst>
            <pc:docMk/>
            <pc:sldMk cId="1794738657" sldId="309"/>
            <ac:spMk id="5" creationId="{1B07C49E-AFFC-EC46-8930-E4D428F5F943}"/>
          </ac:spMkLst>
        </pc:spChg>
      </pc:sldChg>
      <pc:sldChg chg="addSp delSp modSp mod">
        <pc:chgData name="Zeynep Açıkgöz" userId="5b12ba03e9aa88f8" providerId="LiveId" clId="{0B38EF90-BA27-4ED0-9EE1-8C9FCB6E3284}" dt="2024-02-07T16:02:13.151" v="396" actId="1076"/>
        <pc:sldMkLst>
          <pc:docMk/>
          <pc:sldMk cId="4010014743" sldId="310"/>
        </pc:sldMkLst>
        <pc:spChg chg="add mod">
          <ac:chgData name="Zeynep Açıkgöz" userId="5b12ba03e9aa88f8" providerId="LiveId" clId="{0B38EF90-BA27-4ED0-9EE1-8C9FCB6E3284}" dt="2024-02-07T16:02:13.151" v="396" actId="1076"/>
          <ac:spMkLst>
            <pc:docMk/>
            <pc:sldMk cId="4010014743" sldId="310"/>
            <ac:spMk id="2" creationId="{989EBDEB-4CB0-AB82-E513-2CF52D36B1B6}"/>
          </ac:spMkLst>
        </pc:spChg>
        <pc:spChg chg="mod">
          <ac:chgData name="Zeynep Açıkgöz" userId="5b12ba03e9aa88f8" providerId="LiveId" clId="{0B38EF90-BA27-4ED0-9EE1-8C9FCB6E3284}" dt="2024-02-07T16:01:51.878" v="391" actId="207"/>
          <ac:spMkLst>
            <pc:docMk/>
            <pc:sldMk cId="4010014743" sldId="310"/>
            <ac:spMk id="3" creationId="{FD161C47-0660-416F-B4C2-25E4D35D69FD}"/>
          </ac:spMkLst>
        </pc:spChg>
        <pc:spChg chg="mod">
          <ac:chgData name="Zeynep Açıkgöz" userId="5b12ba03e9aa88f8" providerId="LiveId" clId="{0B38EF90-BA27-4ED0-9EE1-8C9FCB6E3284}" dt="2024-02-07T16:01:55.337" v="392" actId="207"/>
          <ac:spMkLst>
            <pc:docMk/>
            <pc:sldMk cId="4010014743" sldId="310"/>
            <ac:spMk id="4" creationId="{D528596A-0847-664A-9D47-5096383E5E09}"/>
          </ac:spMkLst>
        </pc:spChg>
        <pc:spChg chg="del">
          <ac:chgData name="Zeynep Açıkgöz" userId="5b12ba03e9aa88f8" providerId="LiveId" clId="{0B38EF90-BA27-4ED0-9EE1-8C9FCB6E3284}" dt="2024-02-07T16:01:58.340" v="393" actId="478"/>
          <ac:spMkLst>
            <pc:docMk/>
            <pc:sldMk cId="4010014743" sldId="310"/>
            <ac:spMk id="5" creationId="{1B07C49E-AFFC-EC46-8930-E4D428F5F943}"/>
          </ac:spMkLst>
        </pc:spChg>
      </pc:sldChg>
      <pc:sldChg chg="addSp delSp modSp mod">
        <pc:chgData name="Zeynep Açıkgöz" userId="5b12ba03e9aa88f8" providerId="LiveId" clId="{0B38EF90-BA27-4ED0-9EE1-8C9FCB6E3284}" dt="2024-02-07T16:03:38.640" v="402" actId="1076"/>
        <pc:sldMkLst>
          <pc:docMk/>
          <pc:sldMk cId="2735560525" sldId="311"/>
        </pc:sldMkLst>
        <pc:spChg chg="add mod">
          <ac:chgData name="Zeynep Açıkgöz" userId="5b12ba03e9aa88f8" providerId="LiveId" clId="{0B38EF90-BA27-4ED0-9EE1-8C9FCB6E3284}" dt="2024-02-07T16:03:38.640" v="402" actId="1076"/>
          <ac:spMkLst>
            <pc:docMk/>
            <pc:sldMk cId="2735560525" sldId="311"/>
            <ac:spMk id="2" creationId="{8BA26329-B18B-6126-AFDB-30BF43168661}"/>
          </ac:spMkLst>
        </pc:spChg>
        <pc:spChg chg="mod">
          <ac:chgData name="Zeynep Açıkgöz" userId="5b12ba03e9aa88f8" providerId="LiveId" clId="{0B38EF90-BA27-4ED0-9EE1-8C9FCB6E3284}" dt="2024-02-07T16:03:14.626" v="397" actId="207"/>
          <ac:spMkLst>
            <pc:docMk/>
            <pc:sldMk cId="2735560525" sldId="311"/>
            <ac:spMk id="3" creationId="{AFD52E17-48CB-4D60-BD56-71D197A29B38}"/>
          </ac:spMkLst>
        </pc:spChg>
        <pc:spChg chg="mod">
          <ac:chgData name="Zeynep Açıkgöz" userId="5b12ba03e9aa88f8" providerId="LiveId" clId="{0B38EF90-BA27-4ED0-9EE1-8C9FCB6E3284}" dt="2024-02-07T16:03:18.112" v="398" actId="207"/>
          <ac:spMkLst>
            <pc:docMk/>
            <pc:sldMk cId="2735560525" sldId="311"/>
            <ac:spMk id="4" creationId="{D528596A-0847-664A-9D47-5096383E5E09}"/>
          </ac:spMkLst>
        </pc:spChg>
        <pc:spChg chg="del">
          <ac:chgData name="Zeynep Açıkgöz" userId="5b12ba03e9aa88f8" providerId="LiveId" clId="{0B38EF90-BA27-4ED0-9EE1-8C9FCB6E3284}" dt="2024-02-07T16:03:20.943" v="399" actId="478"/>
          <ac:spMkLst>
            <pc:docMk/>
            <pc:sldMk cId="2735560525" sldId="311"/>
            <ac:spMk id="5" creationId="{1B07C49E-AFFC-EC46-8930-E4D428F5F943}"/>
          </ac:spMkLst>
        </pc:spChg>
      </pc:sldChg>
      <pc:sldChg chg="addSp delSp modSp mod">
        <pc:chgData name="Zeynep Açıkgöz" userId="5b12ba03e9aa88f8" providerId="LiveId" clId="{0B38EF90-BA27-4ED0-9EE1-8C9FCB6E3284}" dt="2024-02-07T16:04:27.725" v="410" actId="1076"/>
        <pc:sldMkLst>
          <pc:docMk/>
          <pc:sldMk cId="1434679925" sldId="312"/>
        </pc:sldMkLst>
        <pc:spChg chg="add mod">
          <ac:chgData name="Zeynep Açıkgöz" userId="5b12ba03e9aa88f8" providerId="LiveId" clId="{0B38EF90-BA27-4ED0-9EE1-8C9FCB6E3284}" dt="2024-02-07T16:04:27.725" v="410" actId="1076"/>
          <ac:spMkLst>
            <pc:docMk/>
            <pc:sldMk cId="1434679925" sldId="312"/>
            <ac:spMk id="2" creationId="{B6B61467-807D-6091-E0E2-468E640F4EAE}"/>
          </ac:spMkLst>
        </pc:spChg>
        <pc:spChg chg="mod">
          <ac:chgData name="Zeynep Açıkgöz" userId="5b12ba03e9aa88f8" providerId="LiveId" clId="{0B38EF90-BA27-4ED0-9EE1-8C9FCB6E3284}" dt="2024-02-07T16:03:52.477" v="403" actId="207"/>
          <ac:spMkLst>
            <pc:docMk/>
            <pc:sldMk cId="1434679925" sldId="312"/>
            <ac:spMk id="3" creationId="{7F12CD3C-55B3-4129-817A-84D0B28F713E}"/>
          </ac:spMkLst>
        </pc:spChg>
        <pc:spChg chg="mod">
          <ac:chgData name="Zeynep Açıkgöz" userId="5b12ba03e9aa88f8" providerId="LiveId" clId="{0B38EF90-BA27-4ED0-9EE1-8C9FCB6E3284}" dt="2024-02-07T16:03:57.312" v="404" actId="207"/>
          <ac:spMkLst>
            <pc:docMk/>
            <pc:sldMk cId="1434679925" sldId="312"/>
            <ac:spMk id="4" creationId="{D528596A-0847-664A-9D47-5096383E5E09}"/>
          </ac:spMkLst>
        </pc:spChg>
        <pc:spChg chg="del">
          <ac:chgData name="Zeynep Açıkgöz" userId="5b12ba03e9aa88f8" providerId="LiveId" clId="{0B38EF90-BA27-4ED0-9EE1-8C9FCB6E3284}" dt="2024-02-07T16:04:00.951" v="405" actId="478"/>
          <ac:spMkLst>
            <pc:docMk/>
            <pc:sldMk cId="1434679925" sldId="312"/>
            <ac:spMk id="5" creationId="{1B07C49E-AFFC-EC46-8930-E4D428F5F943}"/>
          </ac:spMkLst>
        </pc:spChg>
      </pc:sldChg>
      <pc:sldChg chg="addSp delSp modSp mod">
        <pc:chgData name="Zeynep Açıkgöz" userId="5b12ba03e9aa88f8" providerId="LiveId" clId="{0B38EF90-BA27-4ED0-9EE1-8C9FCB6E3284}" dt="2024-02-07T16:05:55.251" v="425" actId="14100"/>
        <pc:sldMkLst>
          <pc:docMk/>
          <pc:sldMk cId="1756972646" sldId="313"/>
        </pc:sldMkLst>
        <pc:spChg chg="add mod">
          <ac:chgData name="Zeynep Açıkgöz" userId="5b12ba03e9aa88f8" providerId="LiveId" clId="{0B38EF90-BA27-4ED0-9EE1-8C9FCB6E3284}" dt="2024-02-07T16:05:55.251" v="425" actId="14100"/>
          <ac:spMkLst>
            <pc:docMk/>
            <pc:sldMk cId="1756972646" sldId="313"/>
            <ac:spMk id="2" creationId="{F39C96AF-AB78-A6BD-FEB3-128B1BDD6A89}"/>
          </ac:spMkLst>
        </pc:spChg>
        <pc:spChg chg="mod">
          <ac:chgData name="Zeynep Açıkgöz" userId="5b12ba03e9aa88f8" providerId="LiveId" clId="{0B38EF90-BA27-4ED0-9EE1-8C9FCB6E3284}" dt="2024-02-07T16:05:24.389" v="419" actId="207"/>
          <ac:spMkLst>
            <pc:docMk/>
            <pc:sldMk cId="1756972646" sldId="313"/>
            <ac:spMk id="3" creationId="{79B32320-42D4-49FA-8047-C080B444B3AE}"/>
          </ac:spMkLst>
        </pc:spChg>
        <pc:spChg chg="mod">
          <ac:chgData name="Zeynep Açıkgöz" userId="5b12ba03e9aa88f8" providerId="LiveId" clId="{0B38EF90-BA27-4ED0-9EE1-8C9FCB6E3284}" dt="2024-02-07T16:05:28.257" v="420" actId="207"/>
          <ac:spMkLst>
            <pc:docMk/>
            <pc:sldMk cId="1756972646" sldId="313"/>
            <ac:spMk id="4" creationId="{D528596A-0847-664A-9D47-5096383E5E09}"/>
          </ac:spMkLst>
        </pc:spChg>
        <pc:spChg chg="del">
          <ac:chgData name="Zeynep Açıkgöz" userId="5b12ba03e9aa88f8" providerId="LiveId" clId="{0B38EF90-BA27-4ED0-9EE1-8C9FCB6E3284}" dt="2024-02-07T16:05:31.250" v="421" actId="478"/>
          <ac:spMkLst>
            <pc:docMk/>
            <pc:sldMk cId="1756972646" sldId="313"/>
            <ac:spMk id="5" creationId="{1B07C49E-AFFC-EC46-8930-E4D428F5F943}"/>
          </ac:spMkLst>
        </pc:spChg>
      </pc:sldChg>
      <pc:sldChg chg="addSp delSp modSp mod">
        <pc:chgData name="Zeynep Açıkgöz" userId="5b12ba03e9aa88f8" providerId="LiveId" clId="{0B38EF90-BA27-4ED0-9EE1-8C9FCB6E3284}" dt="2024-02-07T16:05:13.770" v="418" actId="14100"/>
        <pc:sldMkLst>
          <pc:docMk/>
          <pc:sldMk cId="639399535" sldId="314"/>
        </pc:sldMkLst>
        <pc:spChg chg="add mod">
          <ac:chgData name="Zeynep Açıkgöz" userId="5b12ba03e9aa88f8" providerId="LiveId" clId="{0B38EF90-BA27-4ED0-9EE1-8C9FCB6E3284}" dt="2024-02-07T16:05:13.770" v="418" actId="14100"/>
          <ac:spMkLst>
            <pc:docMk/>
            <pc:sldMk cId="639399535" sldId="314"/>
            <ac:spMk id="2" creationId="{7D89613C-37CC-758F-5827-419C11971CA5}"/>
          </ac:spMkLst>
        </pc:spChg>
        <pc:spChg chg="mod">
          <ac:chgData name="Zeynep Açıkgöz" userId="5b12ba03e9aa88f8" providerId="LiveId" clId="{0B38EF90-BA27-4ED0-9EE1-8C9FCB6E3284}" dt="2024-02-07T16:04:41.860" v="412" actId="207"/>
          <ac:spMkLst>
            <pc:docMk/>
            <pc:sldMk cId="639399535" sldId="314"/>
            <ac:spMk id="4" creationId="{D528596A-0847-664A-9D47-5096383E5E09}"/>
          </ac:spMkLst>
        </pc:spChg>
        <pc:spChg chg="del">
          <ac:chgData name="Zeynep Açıkgöz" userId="5b12ba03e9aa88f8" providerId="LiveId" clId="{0B38EF90-BA27-4ED0-9EE1-8C9FCB6E3284}" dt="2024-02-07T16:04:45.718" v="413" actId="478"/>
          <ac:spMkLst>
            <pc:docMk/>
            <pc:sldMk cId="639399535" sldId="314"/>
            <ac:spMk id="5" creationId="{1B07C49E-AFFC-EC46-8930-E4D428F5F943}"/>
          </ac:spMkLst>
        </pc:spChg>
        <pc:spChg chg="mod">
          <ac:chgData name="Zeynep Açıkgöz" userId="5b12ba03e9aa88f8" providerId="LiveId" clId="{0B38EF90-BA27-4ED0-9EE1-8C9FCB6E3284}" dt="2024-02-07T16:04:38.418" v="411" actId="207"/>
          <ac:spMkLst>
            <pc:docMk/>
            <pc:sldMk cId="639399535" sldId="314"/>
            <ac:spMk id="8" creationId="{952C2E9C-C6BE-40BD-A406-CFB441363CBA}"/>
          </ac:spMkLst>
        </pc:spChg>
      </pc:sldChg>
      <pc:sldChg chg="addSp delSp modSp mod">
        <pc:chgData name="Zeynep Açıkgöz" userId="5b12ba03e9aa88f8" providerId="LiveId" clId="{0B38EF90-BA27-4ED0-9EE1-8C9FCB6E3284}" dt="2024-02-07T16:06:20.561" v="430" actId="1076"/>
        <pc:sldMkLst>
          <pc:docMk/>
          <pc:sldMk cId="3566646398" sldId="315"/>
        </pc:sldMkLst>
        <pc:spChg chg="add mod">
          <ac:chgData name="Zeynep Açıkgöz" userId="5b12ba03e9aa88f8" providerId="LiveId" clId="{0B38EF90-BA27-4ED0-9EE1-8C9FCB6E3284}" dt="2024-02-07T16:06:20.561" v="430" actId="1076"/>
          <ac:spMkLst>
            <pc:docMk/>
            <pc:sldMk cId="3566646398" sldId="315"/>
            <ac:spMk id="2" creationId="{6FBD354D-DB17-FD9B-84B9-64A1BCD1F1E5}"/>
          </ac:spMkLst>
        </pc:spChg>
        <pc:spChg chg="mod">
          <ac:chgData name="Zeynep Açıkgöz" userId="5b12ba03e9aa88f8" providerId="LiveId" clId="{0B38EF90-BA27-4ED0-9EE1-8C9FCB6E3284}" dt="2024-02-07T16:06:02.548" v="426" actId="207"/>
          <ac:spMkLst>
            <pc:docMk/>
            <pc:sldMk cId="3566646398" sldId="315"/>
            <ac:spMk id="3" creationId="{2A7EB98F-A25F-4357-9775-478FC17F7F83}"/>
          </ac:spMkLst>
        </pc:spChg>
        <pc:spChg chg="mod">
          <ac:chgData name="Zeynep Açıkgöz" userId="5b12ba03e9aa88f8" providerId="LiveId" clId="{0B38EF90-BA27-4ED0-9EE1-8C9FCB6E3284}" dt="2024-02-07T16:06:05.890" v="427" actId="207"/>
          <ac:spMkLst>
            <pc:docMk/>
            <pc:sldMk cId="3566646398" sldId="315"/>
            <ac:spMk id="4" creationId="{D528596A-0847-664A-9D47-5096383E5E09}"/>
          </ac:spMkLst>
        </pc:spChg>
        <pc:spChg chg="del">
          <ac:chgData name="Zeynep Açıkgöz" userId="5b12ba03e9aa88f8" providerId="LiveId" clId="{0B38EF90-BA27-4ED0-9EE1-8C9FCB6E3284}" dt="2024-02-07T16:06:08.267" v="428" actId="478"/>
          <ac:spMkLst>
            <pc:docMk/>
            <pc:sldMk cId="3566646398" sldId="315"/>
            <ac:spMk id="5" creationId="{1B07C49E-AFFC-EC46-8930-E4D428F5F943}"/>
          </ac:spMkLst>
        </pc:spChg>
      </pc:sldChg>
      <pc:sldChg chg="addSp delSp modSp mod">
        <pc:chgData name="Zeynep Açıkgöz" userId="5b12ba03e9aa88f8" providerId="LiveId" clId="{0B38EF90-BA27-4ED0-9EE1-8C9FCB6E3284}" dt="2024-02-07T16:06:50.762" v="436" actId="14100"/>
        <pc:sldMkLst>
          <pc:docMk/>
          <pc:sldMk cId="1398439132" sldId="316"/>
        </pc:sldMkLst>
        <pc:spChg chg="add mod">
          <ac:chgData name="Zeynep Açıkgöz" userId="5b12ba03e9aa88f8" providerId="LiveId" clId="{0B38EF90-BA27-4ED0-9EE1-8C9FCB6E3284}" dt="2024-02-07T16:06:50.762" v="436" actId="14100"/>
          <ac:spMkLst>
            <pc:docMk/>
            <pc:sldMk cId="1398439132" sldId="316"/>
            <ac:spMk id="2" creationId="{77D6F5D0-8F52-D891-1E09-403ED9ED7055}"/>
          </ac:spMkLst>
        </pc:spChg>
        <pc:spChg chg="mod">
          <ac:chgData name="Zeynep Açıkgöz" userId="5b12ba03e9aa88f8" providerId="LiveId" clId="{0B38EF90-BA27-4ED0-9EE1-8C9FCB6E3284}" dt="2024-02-07T16:06:28.295" v="431" actId="207"/>
          <ac:spMkLst>
            <pc:docMk/>
            <pc:sldMk cId="1398439132" sldId="316"/>
            <ac:spMk id="3" creationId="{964DA114-677C-40D8-8FFA-43531834CFBF}"/>
          </ac:spMkLst>
        </pc:spChg>
        <pc:spChg chg="mod">
          <ac:chgData name="Zeynep Açıkgöz" userId="5b12ba03e9aa88f8" providerId="LiveId" clId="{0B38EF90-BA27-4ED0-9EE1-8C9FCB6E3284}" dt="2024-02-07T16:06:32.833" v="432" actId="207"/>
          <ac:spMkLst>
            <pc:docMk/>
            <pc:sldMk cId="1398439132" sldId="316"/>
            <ac:spMk id="4" creationId="{D528596A-0847-664A-9D47-5096383E5E09}"/>
          </ac:spMkLst>
        </pc:spChg>
        <pc:spChg chg="del">
          <ac:chgData name="Zeynep Açıkgöz" userId="5b12ba03e9aa88f8" providerId="LiveId" clId="{0B38EF90-BA27-4ED0-9EE1-8C9FCB6E3284}" dt="2024-02-07T16:06:36.085" v="433" actId="478"/>
          <ac:spMkLst>
            <pc:docMk/>
            <pc:sldMk cId="1398439132" sldId="316"/>
            <ac:spMk id="5" creationId="{1B07C49E-AFFC-EC46-8930-E4D428F5F943}"/>
          </ac:spMkLst>
        </pc:spChg>
      </pc:sldChg>
      <pc:sldChg chg="addSp delSp modSp mod">
        <pc:chgData name="Zeynep Açıkgöz" userId="5b12ba03e9aa88f8" providerId="LiveId" clId="{0B38EF90-BA27-4ED0-9EE1-8C9FCB6E3284}" dt="2024-02-07T16:07:37.139" v="442" actId="14100"/>
        <pc:sldMkLst>
          <pc:docMk/>
          <pc:sldMk cId="3975168428" sldId="317"/>
        </pc:sldMkLst>
        <pc:spChg chg="add mod">
          <ac:chgData name="Zeynep Açıkgöz" userId="5b12ba03e9aa88f8" providerId="LiveId" clId="{0B38EF90-BA27-4ED0-9EE1-8C9FCB6E3284}" dt="2024-02-07T16:07:37.139" v="442" actId="14100"/>
          <ac:spMkLst>
            <pc:docMk/>
            <pc:sldMk cId="3975168428" sldId="317"/>
            <ac:spMk id="2" creationId="{3E5D4BE0-DCE9-CC53-FE80-3C650C707493}"/>
          </ac:spMkLst>
        </pc:spChg>
        <pc:spChg chg="mod">
          <ac:chgData name="Zeynep Açıkgöz" userId="5b12ba03e9aa88f8" providerId="LiveId" clId="{0B38EF90-BA27-4ED0-9EE1-8C9FCB6E3284}" dt="2024-02-07T16:06:59.528" v="437" actId="207"/>
          <ac:spMkLst>
            <pc:docMk/>
            <pc:sldMk cId="3975168428" sldId="317"/>
            <ac:spMk id="3" creationId="{04523243-E4D6-45EC-97C8-D44398FB7417}"/>
          </ac:spMkLst>
        </pc:spChg>
        <pc:spChg chg="mod">
          <ac:chgData name="Zeynep Açıkgöz" userId="5b12ba03e9aa88f8" providerId="LiveId" clId="{0B38EF90-BA27-4ED0-9EE1-8C9FCB6E3284}" dt="2024-02-07T16:07:03.983" v="438" actId="207"/>
          <ac:spMkLst>
            <pc:docMk/>
            <pc:sldMk cId="3975168428" sldId="317"/>
            <ac:spMk id="4" creationId="{D528596A-0847-664A-9D47-5096383E5E09}"/>
          </ac:spMkLst>
        </pc:spChg>
        <pc:spChg chg="del">
          <ac:chgData name="Zeynep Açıkgöz" userId="5b12ba03e9aa88f8" providerId="LiveId" clId="{0B38EF90-BA27-4ED0-9EE1-8C9FCB6E3284}" dt="2024-02-07T16:07:08.521" v="439" actId="478"/>
          <ac:spMkLst>
            <pc:docMk/>
            <pc:sldMk cId="3975168428" sldId="317"/>
            <ac:spMk id="5" creationId="{1B07C49E-AFFC-EC46-8930-E4D428F5F943}"/>
          </ac:spMkLst>
        </pc:spChg>
      </pc:sldChg>
      <pc:sldChg chg="addSp delSp modSp mod">
        <pc:chgData name="Zeynep Açıkgöz" userId="5b12ba03e9aa88f8" providerId="LiveId" clId="{0B38EF90-BA27-4ED0-9EE1-8C9FCB6E3284}" dt="2024-02-07T16:10:53.509" v="529" actId="207"/>
        <pc:sldMkLst>
          <pc:docMk/>
          <pc:sldMk cId="239597884" sldId="318"/>
        </pc:sldMkLst>
        <pc:spChg chg="add mod">
          <ac:chgData name="Zeynep Açıkgöz" userId="5b12ba03e9aa88f8" providerId="LiveId" clId="{0B38EF90-BA27-4ED0-9EE1-8C9FCB6E3284}" dt="2024-02-07T16:09:17.760" v="479" actId="1076"/>
          <ac:spMkLst>
            <pc:docMk/>
            <pc:sldMk cId="239597884" sldId="318"/>
            <ac:spMk id="2" creationId="{EBC70CBA-5E0F-1821-B53D-CE0AA49DDDA9}"/>
          </ac:spMkLst>
        </pc:spChg>
        <pc:spChg chg="mod">
          <ac:chgData name="Zeynep Açıkgöz" userId="5b12ba03e9aa88f8" providerId="LiveId" clId="{0B38EF90-BA27-4ED0-9EE1-8C9FCB6E3284}" dt="2024-02-07T16:10:53.509" v="529" actId="207"/>
          <ac:spMkLst>
            <pc:docMk/>
            <pc:sldMk cId="239597884" sldId="318"/>
            <ac:spMk id="3" creationId="{8C82F32A-22A5-0046-9FAC-5295E4FA5A12}"/>
          </ac:spMkLst>
        </pc:spChg>
        <pc:spChg chg="del">
          <ac:chgData name="Zeynep Açıkgöz" userId="5b12ba03e9aa88f8" providerId="LiveId" clId="{0B38EF90-BA27-4ED0-9EE1-8C9FCB6E3284}" dt="2024-02-07T16:09:11.345" v="476" actId="478"/>
          <ac:spMkLst>
            <pc:docMk/>
            <pc:sldMk cId="239597884" sldId="318"/>
            <ac:spMk id="5" creationId="{85D9F803-CDBC-C74C-AF1B-2B5937D1C241}"/>
          </ac:spMkLst>
        </pc:spChg>
        <pc:spChg chg="mod">
          <ac:chgData name="Zeynep Açıkgöz" userId="5b12ba03e9aa88f8" providerId="LiveId" clId="{0B38EF90-BA27-4ED0-9EE1-8C9FCB6E3284}" dt="2024-02-07T16:10:42.640" v="528" actId="20577"/>
          <ac:spMkLst>
            <pc:docMk/>
            <pc:sldMk cId="239597884" sldId="318"/>
            <ac:spMk id="8" creationId="{2E0ECA32-E146-40DA-85CD-9677244BC3EC}"/>
          </ac:spMkLst>
        </pc:spChg>
      </pc:sldChg>
      <pc:sldChg chg="addSp delSp modSp mod">
        <pc:chgData name="Zeynep Açıkgöz" userId="5b12ba03e9aa88f8" providerId="LiveId" clId="{0B38EF90-BA27-4ED0-9EE1-8C9FCB6E3284}" dt="2024-02-07T16:12:38.348" v="551" actId="207"/>
        <pc:sldMkLst>
          <pc:docMk/>
          <pc:sldMk cId="232499080" sldId="319"/>
        </pc:sldMkLst>
        <pc:spChg chg="add mod">
          <ac:chgData name="Zeynep Açıkgöz" userId="5b12ba03e9aa88f8" providerId="LiveId" clId="{0B38EF90-BA27-4ED0-9EE1-8C9FCB6E3284}" dt="2024-02-07T16:11:53.967" v="532" actId="1076"/>
          <ac:spMkLst>
            <pc:docMk/>
            <pc:sldMk cId="232499080" sldId="319"/>
            <ac:spMk id="2" creationId="{6A2E3BF8-1195-16EB-AD28-A9B725B15EAC}"/>
          </ac:spMkLst>
        </pc:spChg>
        <pc:spChg chg="mod">
          <ac:chgData name="Zeynep Açıkgöz" userId="5b12ba03e9aa88f8" providerId="LiveId" clId="{0B38EF90-BA27-4ED0-9EE1-8C9FCB6E3284}" dt="2024-02-07T16:12:38.348" v="551" actId="207"/>
          <ac:spMkLst>
            <pc:docMk/>
            <pc:sldMk cId="232499080" sldId="319"/>
            <ac:spMk id="3" creationId="{8C82F32A-22A5-0046-9FAC-5295E4FA5A12}"/>
          </ac:spMkLst>
        </pc:spChg>
        <pc:spChg chg="del">
          <ac:chgData name="Zeynep Açıkgöz" userId="5b12ba03e9aa88f8" providerId="LiveId" clId="{0B38EF90-BA27-4ED0-9EE1-8C9FCB6E3284}" dt="2024-02-07T16:11:50.898" v="530" actId="478"/>
          <ac:spMkLst>
            <pc:docMk/>
            <pc:sldMk cId="232499080" sldId="319"/>
            <ac:spMk id="5" creationId="{85D9F803-CDBC-C74C-AF1B-2B5937D1C241}"/>
          </ac:spMkLst>
        </pc:spChg>
        <pc:spChg chg="mod">
          <ac:chgData name="Zeynep Açıkgöz" userId="5b12ba03e9aa88f8" providerId="LiveId" clId="{0B38EF90-BA27-4ED0-9EE1-8C9FCB6E3284}" dt="2024-02-07T16:12:07.083" v="533"/>
          <ac:spMkLst>
            <pc:docMk/>
            <pc:sldMk cId="232499080" sldId="319"/>
            <ac:spMk id="6" creationId="{27A65E3D-7C67-597F-EA9D-3639B1112E30}"/>
          </ac:spMkLst>
        </pc:spChg>
        <pc:spChg chg="mod">
          <ac:chgData name="Zeynep Açıkgöz" userId="5b12ba03e9aa88f8" providerId="LiveId" clId="{0B38EF90-BA27-4ED0-9EE1-8C9FCB6E3284}" dt="2024-02-07T16:12:07.083" v="533"/>
          <ac:spMkLst>
            <pc:docMk/>
            <pc:sldMk cId="232499080" sldId="319"/>
            <ac:spMk id="7" creationId="{B35F002C-DD75-EB2F-5671-45C8E32BBCA3}"/>
          </ac:spMkLst>
        </pc:spChg>
        <pc:spChg chg="mod">
          <ac:chgData name="Zeynep Açıkgöz" userId="5b12ba03e9aa88f8" providerId="LiveId" clId="{0B38EF90-BA27-4ED0-9EE1-8C9FCB6E3284}" dt="2024-02-07T16:12:32.775" v="550" actId="207"/>
          <ac:spMkLst>
            <pc:docMk/>
            <pc:sldMk cId="232499080" sldId="319"/>
            <ac:spMk id="8" creationId="{34C97452-C78A-4701-B8AB-ABFE63D5BEDE}"/>
          </ac:spMkLst>
        </pc:spChg>
        <pc:grpChg chg="add mod">
          <ac:chgData name="Zeynep Açıkgöz" userId="5b12ba03e9aa88f8" providerId="LiveId" clId="{0B38EF90-BA27-4ED0-9EE1-8C9FCB6E3284}" dt="2024-02-07T16:12:13.147" v="535" actId="14100"/>
          <ac:grpSpMkLst>
            <pc:docMk/>
            <pc:sldMk cId="232499080" sldId="319"/>
            <ac:grpSpMk id="4" creationId="{60E61613-2510-076E-A054-70EEB3AFB868}"/>
          </ac:grpSpMkLst>
        </pc:grpChg>
      </pc:sldChg>
      <pc:sldChg chg="addSp delSp modSp mod">
        <pc:chgData name="Zeynep Açıkgöz" userId="5b12ba03e9aa88f8" providerId="LiveId" clId="{0B38EF90-BA27-4ED0-9EE1-8C9FCB6E3284}" dt="2024-02-07T16:44:15.778" v="688" actId="207"/>
        <pc:sldMkLst>
          <pc:docMk/>
          <pc:sldMk cId="3645034231" sldId="320"/>
        </pc:sldMkLst>
        <pc:spChg chg="add mod">
          <ac:chgData name="Zeynep Açıkgöz" userId="5b12ba03e9aa88f8" providerId="LiveId" clId="{0B38EF90-BA27-4ED0-9EE1-8C9FCB6E3284}" dt="2024-02-07T16:44:08.345" v="686" actId="14100"/>
          <ac:spMkLst>
            <pc:docMk/>
            <pc:sldMk cId="3645034231" sldId="320"/>
            <ac:spMk id="2" creationId="{93F82699-06EA-1E08-C485-B549D29BC07D}"/>
          </ac:spMkLst>
        </pc:spChg>
        <pc:spChg chg="mod">
          <ac:chgData name="Zeynep Açıkgöz" userId="5b12ba03e9aa88f8" providerId="LiveId" clId="{0B38EF90-BA27-4ED0-9EE1-8C9FCB6E3284}" dt="2024-02-07T16:44:15.778" v="688" actId="207"/>
          <ac:spMkLst>
            <pc:docMk/>
            <pc:sldMk cId="3645034231" sldId="320"/>
            <ac:spMk id="4" creationId="{336C985E-BCEF-DD49-BB47-C4649A79F0D8}"/>
          </ac:spMkLst>
        </pc:spChg>
        <pc:spChg chg="del">
          <ac:chgData name="Zeynep Açıkgöz" userId="5b12ba03e9aa88f8" providerId="LiveId" clId="{0B38EF90-BA27-4ED0-9EE1-8C9FCB6E3284}" dt="2024-02-07T16:44:03.865" v="683" actId="478"/>
          <ac:spMkLst>
            <pc:docMk/>
            <pc:sldMk cId="3645034231" sldId="320"/>
            <ac:spMk id="5" creationId="{1B07C49E-AFFC-EC46-8930-E4D428F5F943}"/>
          </ac:spMkLst>
        </pc:spChg>
        <pc:spChg chg="mod">
          <ac:chgData name="Zeynep Açıkgöz" userId="5b12ba03e9aa88f8" providerId="LiveId" clId="{0B38EF90-BA27-4ED0-9EE1-8C9FCB6E3284}" dt="2024-02-07T16:44:12.145" v="687" actId="207"/>
          <ac:spMkLst>
            <pc:docMk/>
            <pc:sldMk cId="3645034231" sldId="320"/>
            <ac:spMk id="9" creationId="{533106AC-60D7-46AE-8E64-7B84ABDBD099}"/>
          </ac:spMkLst>
        </pc:spChg>
      </pc:sldChg>
      <pc:sldChg chg="del">
        <pc:chgData name="Zeynep Açıkgöz" userId="5b12ba03e9aa88f8" providerId="LiveId" clId="{0B38EF90-BA27-4ED0-9EE1-8C9FCB6E3284}" dt="2024-02-07T16:12:42.975" v="552" actId="47"/>
        <pc:sldMkLst>
          <pc:docMk/>
          <pc:sldMk cId="733461713" sldId="321"/>
        </pc:sldMkLst>
      </pc:sldChg>
      <pc:sldChg chg="addSp delSp modSp mod">
        <pc:chgData name="Zeynep Açıkgöz" userId="5b12ba03e9aa88f8" providerId="LiveId" clId="{0B38EF90-BA27-4ED0-9EE1-8C9FCB6E3284}" dt="2024-02-07T16:24:43.898" v="578" actId="207"/>
        <pc:sldMkLst>
          <pc:docMk/>
          <pc:sldMk cId="700132931" sldId="322"/>
        </pc:sldMkLst>
        <pc:spChg chg="add mod">
          <ac:chgData name="Zeynep Açıkgöz" userId="5b12ba03e9aa88f8" providerId="LiveId" clId="{0B38EF90-BA27-4ED0-9EE1-8C9FCB6E3284}" dt="2024-02-07T16:19:15.818" v="556" actId="1076"/>
          <ac:spMkLst>
            <pc:docMk/>
            <pc:sldMk cId="700132931" sldId="322"/>
            <ac:spMk id="2" creationId="{FA54332C-DAE4-C2B6-176F-967875E7EC8F}"/>
          </ac:spMkLst>
        </pc:spChg>
        <pc:spChg chg="mod">
          <ac:chgData name="Zeynep Açıkgöz" userId="5b12ba03e9aa88f8" providerId="LiveId" clId="{0B38EF90-BA27-4ED0-9EE1-8C9FCB6E3284}" dt="2024-02-07T16:24:43.898" v="578" actId="207"/>
          <ac:spMkLst>
            <pc:docMk/>
            <pc:sldMk cId="700132931" sldId="322"/>
            <ac:spMk id="3" creationId="{8C82F32A-22A5-0046-9FAC-5295E4FA5A12}"/>
          </ac:spMkLst>
        </pc:spChg>
        <pc:spChg chg="add mod">
          <ac:chgData name="Zeynep Açıkgöz" userId="5b12ba03e9aa88f8" providerId="LiveId" clId="{0B38EF90-BA27-4ED0-9EE1-8C9FCB6E3284}" dt="2024-02-07T16:19:15.818" v="556" actId="1076"/>
          <ac:spMkLst>
            <pc:docMk/>
            <pc:sldMk cId="700132931" sldId="322"/>
            <ac:spMk id="4" creationId="{7C08A116-B95B-99E0-37FC-CBDC5DEC2309}"/>
          </ac:spMkLst>
        </pc:spChg>
        <pc:spChg chg="del">
          <ac:chgData name="Zeynep Açıkgöz" userId="5b12ba03e9aa88f8" providerId="LiveId" clId="{0B38EF90-BA27-4ED0-9EE1-8C9FCB6E3284}" dt="2024-02-07T16:19:07.356" v="553" actId="478"/>
          <ac:spMkLst>
            <pc:docMk/>
            <pc:sldMk cId="700132931" sldId="322"/>
            <ac:spMk id="5" creationId="{85D9F803-CDBC-C74C-AF1B-2B5937D1C241}"/>
          </ac:spMkLst>
        </pc:spChg>
        <pc:spChg chg="add">
          <ac:chgData name="Zeynep Açıkgöz" userId="5b12ba03e9aa88f8" providerId="LiveId" clId="{0B38EF90-BA27-4ED0-9EE1-8C9FCB6E3284}" dt="2024-02-07T16:23:34.549" v="557"/>
          <ac:spMkLst>
            <pc:docMk/>
            <pc:sldMk cId="700132931" sldId="322"/>
            <ac:spMk id="6" creationId="{D244AA54-4A00-A3B2-72ED-0803B5DC370F}"/>
          </ac:spMkLst>
        </pc:spChg>
        <pc:spChg chg="mod">
          <ac:chgData name="Zeynep Açıkgöz" userId="5b12ba03e9aa88f8" providerId="LiveId" clId="{0B38EF90-BA27-4ED0-9EE1-8C9FCB6E3284}" dt="2024-02-07T16:23:54.519" v="577" actId="207"/>
          <ac:spMkLst>
            <pc:docMk/>
            <pc:sldMk cId="700132931" sldId="322"/>
            <ac:spMk id="8" creationId="{9456A072-47A6-4424-9ABE-F398119040DD}"/>
          </ac:spMkLst>
        </pc:spChg>
      </pc:sldChg>
      <pc:sldChg chg="addSp delSp modSp mod">
        <pc:chgData name="Zeynep Açıkgöz" userId="5b12ba03e9aa88f8" providerId="LiveId" clId="{0B38EF90-BA27-4ED0-9EE1-8C9FCB6E3284}" dt="2024-02-07T16:39:28.669" v="599" actId="207"/>
        <pc:sldMkLst>
          <pc:docMk/>
          <pc:sldMk cId="1866160706" sldId="323"/>
        </pc:sldMkLst>
        <pc:spChg chg="add mod">
          <ac:chgData name="Zeynep Açıkgöz" userId="5b12ba03e9aa88f8" providerId="LiveId" clId="{0B38EF90-BA27-4ED0-9EE1-8C9FCB6E3284}" dt="2024-02-07T16:39:02.016" v="584" actId="14100"/>
          <ac:spMkLst>
            <pc:docMk/>
            <pc:sldMk cId="1866160706" sldId="323"/>
            <ac:spMk id="2" creationId="{BD7C1041-B915-7C5D-61CD-14124C12A9C1}"/>
          </ac:spMkLst>
        </pc:spChg>
        <pc:spChg chg="mod">
          <ac:chgData name="Zeynep Açıkgöz" userId="5b12ba03e9aa88f8" providerId="LiveId" clId="{0B38EF90-BA27-4ED0-9EE1-8C9FCB6E3284}" dt="2024-02-07T16:39:28.669" v="599" actId="207"/>
          <ac:spMkLst>
            <pc:docMk/>
            <pc:sldMk cId="1866160706" sldId="323"/>
            <ac:spMk id="3" creationId="{8C82F32A-22A5-0046-9FAC-5295E4FA5A12}"/>
          </ac:spMkLst>
        </pc:spChg>
        <pc:spChg chg="add mod">
          <ac:chgData name="Zeynep Açıkgöz" userId="5b12ba03e9aa88f8" providerId="LiveId" clId="{0B38EF90-BA27-4ED0-9EE1-8C9FCB6E3284}" dt="2024-02-07T16:39:02.016" v="584" actId="14100"/>
          <ac:spMkLst>
            <pc:docMk/>
            <pc:sldMk cId="1866160706" sldId="323"/>
            <ac:spMk id="4" creationId="{BC789C0E-9F78-6DC6-2997-98BEAF06960A}"/>
          </ac:spMkLst>
        </pc:spChg>
        <pc:spChg chg="del">
          <ac:chgData name="Zeynep Açıkgöz" userId="5b12ba03e9aa88f8" providerId="LiveId" clId="{0B38EF90-BA27-4ED0-9EE1-8C9FCB6E3284}" dt="2024-02-07T16:38:45.092" v="579" actId="478"/>
          <ac:spMkLst>
            <pc:docMk/>
            <pc:sldMk cId="1866160706" sldId="323"/>
            <ac:spMk id="5" creationId="{85D9F803-CDBC-C74C-AF1B-2B5937D1C241}"/>
          </ac:spMkLst>
        </pc:spChg>
        <pc:spChg chg="add mod">
          <ac:chgData name="Zeynep Açıkgöz" userId="5b12ba03e9aa88f8" providerId="LiveId" clId="{0B38EF90-BA27-4ED0-9EE1-8C9FCB6E3284}" dt="2024-02-07T16:39:02.016" v="584" actId="14100"/>
          <ac:spMkLst>
            <pc:docMk/>
            <pc:sldMk cId="1866160706" sldId="323"/>
            <ac:spMk id="6" creationId="{14431BE1-0E05-3197-03A8-77B235636322}"/>
          </ac:spMkLst>
        </pc:spChg>
        <pc:spChg chg="mod">
          <ac:chgData name="Zeynep Açıkgöz" userId="5b12ba03e9aa88f8" providerId="LiveId" clId="{0B38EF90-BA27-4ED0-9EE1-8C9FCB6E3284}" dt="2024-02-07T16:39:20.053" v="598" actId="207"/>
          <ac:spMkLst>
            <pc:docMk/>
            <pc:sldMk cId="1866160706" sldId="323"/>
            <ac:spMk id="8" creationId="{4EF94599-779E-457E-B57B-6063EBF7A840}"/>
          </ac:spMkLst>
        </pc:spChg>
      </pc:sldChg>
      <pc:sldChg chg="addSp delSp modSp mod">
        <pc:chgData name="Zeynep Açıkgöz" userId="5b12ba03e9aa88f8" providerId="LiveId" clId="{0B38EF90-BA27-4ED0-9EE1-8C9FCB6E3284}" dt="2024-02-07T16:43:07.620" v="674" actId="207"/>
        <pc:sldMkLst>
          <pc:docMk/>
          <pc:sldMk cId="252359608" sldId="324"/>
        </pc:sldMkLst>
        <pc:spChg chg="add mod">
          <ac:chgData name="Zeynep Açıkgöz" userId="5b12ba03e9aa88f8" providerId="LiveId" clId="{0B38EF90-BA27-4ED0-9EE1-8C9FCB6E3284}" dt="2024-02-07T16:42:15.795" v="602" actId="1076"/>
          <ac:spMkLst>
            <pc:docMk/>
            <pc:sldMk cId="252359608" sldId="324"/>
            <ac:spMk id="2" creationId="{3932730F-F463-2138-E52E-76206AB5FB66}"/>
          </ac:spMkLst>
        </pc:spChg>
        <pc:spChg chg="mod">
          <ac:chgData name="Zeynep Açıkgöz" userId="5b12ba03e9aa88f8" providerId="LiveId" clId="{0B38EF90-BA27-4ED0-9EE1-8C9FCB6E3284}" dt="2024-02-07T16:43:07.620" v="674" actId="207"/>
          <ac:spMkLst>
            <pc:docMk/>
            <pc:sldMk cId="252359608" sldId="324"/>
            <ac:spMk id="3" creationId="{8C82F32A-22A5-0046-9FAC-5295E4FA5A12}"/>
          </ac:spMkLst>
        </pc:spChg>
        <pc:spChg chg="del">
          <ac:chgData name="Zeynep Açıkgöz" userId="5b12ba03e9aa88f8" providerId="LiveId" clId="{0B38EF90-BA27-4ED0-9EE1-8C9FCB6E3284}" dt="2024-02-07T16:42:12.456" v="600" actId="478"/>
          <ac:spMkLst>
            <pc:docMk/>
            <pc:sldMk cId="252359608" sldId="324"/>
            <ac:spMk id="5" creationId="{85D9F803-CDBC-C74C-AF1B-2B5937D1C241}"/>
          </ac:spMkLst>
        </pc:spChg>
        <pc:spChg chg="mod">
          <ac:chgData name="Zeynep Açıkgöz" userId="5b12ba03e9aa88f8" providerId="LiveId" clId="{0B38EF90-BA27-4ED0-9EE1-8C9FCB6E3284}" dt="2024-02-07T16:43:02.733" v="673" actId="207"/>
          <ac:spMkLst>
            <pc:docMk/>
            <pc:sldMk cId="252359608" sldId="324"/>
            <ac:spMk id="12" creationId="{4D271BF5-BAA1-4CEB-A575-76A097FABBB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zeynepackgz/appliedcapstoneproject/blob/main/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zeynepackgz/appliedcapstoneproject/blob/main/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zeynepackgz/appliedcapstoneproject/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zeynepackgz/appliedcapstone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zeynepackgz/appliedcapstoneproject/blob/main/ML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image" Target="../media/image24.jpg"/></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zeynepackgz/appliedcapstoneproject"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zeynepackgz/appliedcapstoneproject/blob/main/Data%20Collectionspacex.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zeynepackgz/appliedcapstoneproject/blob/main/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zeynepackgz/appliedcapstoneproject/blob/main/Data%20wrangling%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tr-TR" dirty="0">
                <a:solidFill>
                  <a:schemeClr val="bg2"/>
                </a:solidFill>
                <a:latin typeface="Abadi"/>
                <a:ea typeface="SF Pro" pitchFamily="2" charset="0"/>
                <a:cs typeface="SF Pro" pitchFamily="2" charset="0"/>
              </a:rPr>
              <a:t>Zeynep AÇIKGÖZ</a:t>
            </a:r>
            <a:endParaRPr lang="en-US" dirty="0">
              <a:solidFill>
                <a:schemeClr val="bg2"/>
              </a:solidFill>
              <a:latin typeface="Abadi"/>
              <a:ea typeface="SF Pro" pitchFamily="2" charset="0"/>
              <a:cs typeface="SF Pro" pitchFamily="2" charset="0"/>
            </a:endParaRPr>
          </a:p>
          <a:p>
            <a:r>
              <a:rPr lang="tr-TR" dirty="0">
                <a:solidFill>
                  <a:schemeClr val="bg2"/>
                </a:solidFill>
                <a:latin typeface="Abadi" panose="020B0604020104020204" pitchFamily="34" charset="0"/>
                <a:ea typeface="SF Pro" pitchFamily="2" charset="0"/>
                <a:cs typeface="SF Pro" pitchFamily="2" charset="0"/>
              </a:rPr>
              <a:t>07.02.2024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solidFill>
                  <a:srgbClr val="FF0000"/>
                </a:solidFill>
              </a:rPr>
              <a:t>10</a:t>
            </a:fld>
            <a:endParaRPr lang="en-US" dirty="0">
              <a:solidFill>
                <a:srgbClr val="FF0000"/>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Conducted Exploratory Data Analysis (EDA) on key variables, including Flight Number, Payload Mass, Launch Site, Orbit, Class, and Year. Utilized various plots such as Flight Number vs. Payload Mass, Flight Number vs. Launch Site, Payload Mass vs. Launch Site, Orbit vs. Success Rate, Flight Number vs. Orbit, Payload vs. Orbit, and Success Yearly Trend. Leveraged scatter plots, line charts, and bar plots to scrutinize the relationships between these variables, assessing their viability for inclusion in the machine learning model training. The objective was to discern meaningful patterns and correlations that could contribute to the model's predictive accuracy.</a:t>
            </a:r>
            <a:endParaRPr lang="tr-TR" sz="2200" dirty="0">
              <a:solidFill>
                <a:schemeClr val="accent3">
                  <a:lumMod val="25000"/>
                </a:schemeClr>
              </a:solidFill>
              <a:latin typeface="Abadi" panose="020B0604020104020204" pitchFamily="34" charset="0"/>
            </a:endParaRPr>
          </a:p>
          <a:p>
            <a:pPr>
              <a:lnSpc>
                <a:spcPct val="100000"/>
              </a:lnSpc>
              <a:spcBef>
                <a:spcPts val="1400"/>
              </a:spcBef>
            </a:pPr>
            <a:r>
              <a:rPr lang="tr-TR" sz="2200" dirty="0" err="1">
                <a:solidFill>
                  <a:schemeClr val="accent3">
                    <a:lumMod val="25000"/>
                  </a:schemeClr>
                </a:solidFill>
                <a:latin typeface="Abadi" panose="020B0604020104020204" pitchFamily="34" charset="0"/>
              </a:rPr>
              <a:t>GitHub</a:t>
            </a:r>
            <a:r>
              <a:rPr lang="tr-TR" sz="2200" dirty="0">
                <a:solidFill>
                  <a:schemeClr val="accent3">
                    <a:lumMod val="25000"/>
                  </a:schemeClr>
                </a:solidFill>
                <a:latin typeface="Abadi" panose="020B0604020104020204" pitchFamily="34" charset="0"/>
              </a:rPr>
              <a:t> url:  </a:t>
            </a:r>
            <a:r>
              <a:rPr lang="en-US" sz="2200" dirty="0">
                <a:solidFill>
                  <a:srgbClr val="FF0000"/>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https://github.com/zeynepackgz/appliedcapstoneproject/blob/main/Visualization.ipynb</a:t>
            </a:r>
            <a:endParaRPr lang="en-US" dirty="0">
              <a:solidFill>
                <a:srgbClr val="FF0000"/>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solidFill>
                  <a:srgbClr val="FF0000"/>
                </a:solidFill>
              </a:rPr>
              <a:t>11</a:t>
            </a:fld>
            <a:endParaRPr lang="en-US" dirty="0">
              <a:solidFill>
                <a:srgbClr val="FF0000"/>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Imported dataset into IBM DB2 Database. Utilized SQL Python integration for querying, aiming to enhance comprehension of the dataset. Extracted information on launch site names, mission outcomes, diverse payload sizes of customers, booster versions, and landing outcomes through targeted queries. This process facilitated a more in-depth exploration and understanding of key aspects within the dataset.</a:t>
            </a:r>
            <a:endParaRPr lang="tr-TR" sz="2200" dirty="0">
              <a:solidFill>
                <a:schemeClr val="accent3">
                  <a:lumMod val="25000"/>
                </a:schemeClr>
              </a:solidFill>
              <a:latin typeface="Abadi" panose="020B0604020104020204" pitchFamily="34" charset="0"/>
            </a:endParaRPr>
          </a:p>
          <a:p>
            <a:pPr>
              <a:lnSpc>
                <a:spcPct val="100000"/>
              </a:lnSpc>
              <a:spcBef>
                <a:spcPts val="1400"/>
              </a:spcBef>
            </a:pPr>
            <a:r>
              <a:rPr lang="tr-TR" sz="2200" dirty="0" err="1">
                <a:solidFill>
                  <a:schemeClr val="accent3">
                    <a:lumMod val="25000"/>
                  </a:schemeClr>
                </a:solidFill>
                <a:latin typeface="Abadi" panose="020B0604020104020204" pitchFamily="34" charset="0"/>
              </a:rPr>
              <a:t>GitHub</a:t>
            </a:r>
            <a:r>
              <a:rPr lang="tr-TR" sz="2200" dirty="0">
                <a:solidFill>
                  <a:schemeClr val="accent3">
                    <a:lumMod val="25000"/>
                  </a:schemeClr>
                </a:solidFill>
                <a:latin typeface="Abadi" panose="020B0604020104020204" pitchFamily="34" charset="0"/>
              </a:rPr>
              <a:t> url: </a:t>
            </a:r>
            <a:r>
              <a:rPr lang="tr-TR" sz="2200" dirty="0">
                <a:solidFill>
                  <a:srgbClr val="FF0000"/>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https://github.com/zeynepackgz/appliedcapstoneproject/blob/main/SQL.ipynb</a:t>
            </a:r>
            <a:endParaRPr lang="en-US" sz="2200" dirty="0">
              <a:solidFill>
                <a:srgbClr val="FF0000"/>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EDA with SQL</a:t>
            </a:r>
            <a:endParaRPr lang="en-US" dirty="0">
              <a:solidFill>
                <a:srgbClr val="FF0000"/>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solidFill>
                  <a:srgbClr val="FF0000"/>
                </a:solidFill>
              </a:rPr>
              <a:t>12</a:t>
            </a:fld>
            <a:endParaRPr lang="en-US" dirty="0">
              <a:solidFill>
                <a:srgbClr val="FF0000"/>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12700" marR="5080">
              <a:lnSpc>
                <a:spcPts val="2210"/>
              </a:lnSpc>
              <a:spcBef>
                <a:spcPts val="335"/>
              </a:spcBef>
            </a:pPr>
            <a:r>
              <a:rPr lang="en-US" sz="2200" spc="-15" dirty="0">
                <a:solidFill>
                  <a:srgbClr val="404040"/>
                </a:solidFill>
                <a:latin typeface="Abadi" panose="020B0604020104020204" pitchFamily="34" charset="0"/>
                <a:cs typeface="Carlito"/>
              </a:rPr>
              <a:t>Folium </a:t>
            </a:r>
            <a:r>
              <a:rPr lang="en-US" sz="2200" spc="-5" dirty="0">
                <a:solidFill>
                  <a:srgbClr val="404040"/>
                </a:solidFill>
                <a:latin typeface="Abadi" panose="020B0604020104020204" pitchFamily="34" charset="0"/>
                <a:cs typeface="Carlito"/>
              </a:rPr>
              <a:t>maps mark Launch Sites, successful </a:t>
            </a:r>
            <a:r>
              <a:rPr lang="en-US" sz="2200" dirty="0">
                <a:solidFill>
                  <a:srgbClr val="404040"/>
                </a:solidFill>
                <a:latin typeface="Abadi" panose="020B0604020104020204" pitchFamily="34" charset="0"/>
                <a:cs typeface="Carlito"/>
              </a:rPr>
              <a:t>and </a:t>
            </a:r>
            <a:r>
              <a:rPr lang="en-US" sz="2200" spc="-5" dirty="0">
                <a:solidFill>
                  <a:srgbClr val="404040"/>
                </a:solidFill>
                <a:latin typeface="Abadi" panose="020B0604020104020204" pitchFamily="34" charset="0"/>
                <a:cs typeface="Carlito"/>
              </a:rPr>
              <a:t>unsuccessful </a:t>
            </a:r>
            <a:r>
              <a:rPr lang="en-US" sz="2200" dirty="0">
                <a:solidFill>
                  <a:srgbClr val="404040"/>
                </a:solidFill>
                <a:latin typeface="Abadi" panose="020B0604020104020204" pitchFamily="34" charset="0"/>
                <a:cs typeface="Carlito"/>
              </a:rPr>
              <a:t>landings, and a </a:t>
            </a:r>
            <a:r>
              <a:rPr lang="en-US" sz="2200" spc="-25" dirty="0">
                <a:solidFill>
                  <a:srgbClr val="404040"/>
                </a:solidFill>
                <a:latin typeface="Abadi" panose="020B0604020104020204" pitchFamily="34" charset="0"/>
                <a:cs typeface="Carlito"/>
              </a:rPr>
              <a:t>proximity example  </a:t>
            </a:r>
            <a:r>
              <a:rPr lang="en-US" sz="2200" spc="-20" dirty="0">
                <a:solidFill>
                  <a:srgbClr val="404040"/>
                </a:solidFill>
                <a:latin typeface="Abadi" panose="020B0604020104020204" pitchFamily="34" charset="0"/>
                <a:cs typeface="Carlito"/>
              </a:rPr>
              <a:t>to </a:t>
            </a:r>
            <a:r>
              <a:rPr lang="en-US" sz="2200" spc="-40" dirty="0">
                <a:solidFill>
                  <a:srgbClr val="404040"/>
                </a:solidFill>
                <a:latin typeface="Abadi" panose="020B0604020104020204" pitchFamily="34" charset="0"/>
                <a:cs typeface="Carlito"/>
              </a:rPr>
              <a:t>key </a:t>
            </a:r>
            <a:r>
              <a:rPr lang="en-US" sz="2200" spc="-5" dirty="0">
                <a:solidFill>
                  <a:srgbClr val="404040"/>
                </a:solidFill>
                <a:latin typeface="Abadi" panose="020B0604020104020204" pitchFamily="34" charset="0"/>
                <a:cs typeface="Carlito"/>
              </a:rPr>
              <a:t>locations: </a:t>
            </a:r>
            <a:r>
              <a:rPr lang="en-US" sz="2200" spc="-60" dirty="0">
                <a:solidFill>
                  <a:srgbClr val="404040"/>
                </a:solidFill>
                <a:latin typeface="Abadi" panose="020B0604020104020204" pitchFamily="34" charset="0"/>
                <a:cs typeface="Carlito"/>
              </a:rPr>
              <a:t>Railway, Highway, </a:t>
            </a:r>
            <a:r>
              <a:rPr lang="en-US" sz="2200" spc="-20" dirty="0">
                <a:solidFill>
                  <a:srgbClr val="404040"/>
                </a:solidFill>
                <a:latin typeface="Abadi" panose="020B0604020104020204" pitchFamily="34" charset="0"/>
                <a:cs typeface="Carlito"/>
              </a:rPr>
              <a:t>Coast, </a:t>
            </a:r>
            <a:r>
              <a:rPr lang="en-US" sz="2200" dirty="0">
                <a:solidFill>
                  <a:srgbClr val="404040"/>
                </a:solidFill>
                <a:latin typeface="Abadi" panose="020B0604020104020204" pitchFamily="34" charset="0"/>
                <a:cs typeface="Carlito"/>
              </a:rPr>
              <a:t>and</a:t>
            </a:r>
            <a:r>
              <a:rPr lang="en-US" sz="2200" spc="35" dirty="0">
                <a:solidFill>
                  <a:srgbClr val="404040"/>
                </a:solidFill>
                <a:latin typeface="Abadi" panose="020B0604020104020204" pitchFamily="34" charset="0"/>
                <a:cs typeface="Carlito"/>
              </a:rPr>
              <a:t> </a:t>
            </a:r>
            <a:r>
              <a:rPr lang="en-US" sz="2200" spc="-60" dirty="0">
                <a:solidFill>
                  <a:srgbClr val="404040"/>
                </a:solidFill>
                <a:latin typeface="Abadi" panose="020B0604020104020204" pitchFamily="34" charset="0"/>
                <a:cs typeface="Carlito"/>
              </a:rPr>
              <a:t>City.</a:t>
            </a:r>
            <a:endParaRPr lang="en-US" sz="2200" dirty="0">
              <a:latin typeface="Abadi" panose="020B0604020104020204" pitchFamily="34" charset="0"/>
              <a:cs typeface="Carlito"/>
            </a:endParaRPr>
          </a:p>
          <a:p>
            <a:pPr marL="12700" marR="311150">
              <a:lnSpc>
                <a:spcPts val="2300"/>
              </a:lnSpc>
              <a:spcBef>
                <a:spcPts val="1115"/>
              </a:spcBef>
            </a:pPr>
            <a:r>
              <a:rPr lang="en-US" sz="2200" spc="-5" dirty="0">
                <a:solidFill>
                  <a:srgbClr val="404040"/>
                </a:solidFill>
                <a:latin typeface="Abadi" panose="020B0604020104020204" pitchFamily="34" charset="0"/>
                <a:cs typeface="Carlito"/>
              </a:rPr>
              <a:t>This </a:t>
            </a:r>
            <a:r>
              <a:rPr lang="en-US" sz="2200" spc="-15" dirty="0">
                <a:solidFill>
                  <a:srgbClr val="404040"/>
                </a:solidFill>
                <a:latin typeface="Abadi" panose="020B0604020104020204" pitchFamily="34" charset="0"/>
                <a:cs typeface="Carlito"/>
              </a:rPr>
              <a:t>allows </a:t>
            </a:r>
            <a:r>
              <a:rPr lang="en-US" sz="2200" spc="-5" dirty="0">
                <a:solidFill>
                  <a:srgbClr val="404040"/>
                </a:solidFill>
                <a:latin typeface="Abadi" panose="020B0604020104020204" pitchFamily="34" charset="0"/>
                <a:cs typeface="Carlito"/>
              </a:rPr>
              <a:t>us </a:t>
            </a:r>
            <a:r>
              <a:rPr lang="en-US" sz="2200" spc="-20" dirty="0">
                <a:solidFill>
                  <a:srgbClr val="404040"/>
                </a:solidFill>
                <a:latin typeface="Abadi" panose="020B0604020104020204" pitchFamily="34" charset="0"/>
                <a:cs typeface="Carlito"/>
              </a:rPr>
              <a:t>to understand why </a:t>
            </a:r>
            <a:r>
              <a:rPr lang="en-US" sz="2200" dirty="0">
                <a:solidFill>
                  <a:srgbClr val="404040"/>
                </a:solidFill>
                <a:latin typeface="Abadi" panose="020B0604020104020204" pitchFamily="34" charset="0"/>
                <a:cs typeface="Carlito"/>
              </a:rPr>
              <a:t>launch </a:t>
            </a:r>
            <a:r>
              <a:rPr lang="en-US" sz="2200" spc="-20" dirty="0">
                <a:solidFill>
                  <a:srgbClr val="404040"/>
                </a:solidFill>
                <a:latin typeface="Abadi" panose="020B0604020104020204" pitchFamily="34" charset="0"/>
                <a:cs typeface="Carlito"/>
              </a:rPr>
              <a:t>sites </a:t>
            </a:r>
            <a:r>
              <a:rPr lang="en-US" sz="2200" spc="-25" dirty="0">
                <a:solidFill>
                  <a:srgbClr val="404040"/>
                </a:solidFill>
                <a:latin typeface="Abadi" panose="020B0604020104020204" pitchFamily="34" charset="0"/>
                <a:cs typeface="Carlito"/>
              </a:rPr>
              <a:t>may </a:t>
            </a:r>
            <a:r>
              <a:rPr lang="en-US" sz="2200" dirty="0">
                <a:solidFill>
                  <a:srgbClr val="404040"/>
                </a:solidFill>
                <a:latin typeface="Abadi" panose="020B0604020104020204" pitchFamily="34" charset="0"/>
                <a:cs typeface="Carlito"/>
              </a:rPr>
              <a:t>be </a:t>
            </a:r>
            <a:r>
              <a:rPr lang="en-US" sz="2200" spc="-20" dirty="0">
                <a:solidFill>
                  <a:srgbClr val="404040"/>
                </a:solidFill>
                <a:latin typeface="Abadi" panose="020B0604020104020204" pitchFamily="34" charset="0"/>
                <a:cs typeface="Carlito"/>
              </a:rPr>
              <a:t>located </a:t>
            </a:r>
            <a:r>
              <a:rPr lang="en-US" sz="2200" spc="-5" dirty="0">
                <a:solidFill>
                  <a:srgbClr val="404040"/>
                </a:solidFill>
                <a:latin typeface="Abadi" panose="020B0604020104020204" pitchFamily="34" charset="0"/>
                <a:cs typeface="Carlito"/>
              </a:rPr>
              <a:t>where they </a:t>
            </a:r>
            <a:r>
              <a:rPr lang="en-US" sz="2200" spc="-20" dirty="0">
                <a:solidFill>
                  <a:srgbClr val="404040"/>
                </a:solidFill>
                <a:latin typeface="Abadi" panose="020B0604020104020204" pitchFamily="34" charset="0"/>
                <a:cs typeface="Carlito"/>
              </a:rPr>
              <a:t>are. </a:t>
            </a:r>
            <a:r>
              <a:rPr lang="en-US" sz="2200" dirty="0">
                <a:solidFill>
                  <a:srgbClr val="404040"/>
                </a:solidFill>
                <a:latin typeface="Abadi" panose="020B0604020104020204" pitchFamily="34" charset="0"/>
                <a:cs typeface="Carlito"/>
              </a:rPr>
              <a:t>Also </a:t>
            </a:r>
            <a:r>
              <a:rPr lang="en-US" sz="2200" spc="-20" dirty="0">
                <a:solidFill>
                  <a:srgbClr val="404040"/>
                </a:solidFill>
                <a:latin typeface="Abadi" panose="020B0604020104020204" pitchFamily="34" charset="0"/>
                <a:cs typeface="Carlito"/>
              </a:rPr>
              <a:t>visualizes  </a:t>
            </a:r>
            <a:r>
              <a:rPr lang="en-US" sz="2200" spc="-5" dirty="0">
                <a:solidFill>
                  <a:srgbClr val="404040"/>
                </a:solidFill>
                <a:latin typeface="Abadi" panose="020B0604020104020204" pitchFamily="34" charset="0"/>
                <a:cs typeface="Carlito"/>
              </a:rPr>
              <a:t>successful </a:t>
            </a:r>
            <a:r>
              <a:rPr lang="en-US" sz="2200" dirty="0">
                <a:solidFill>
                  <a:srgbClr val="404040"/>
                </a:solidFill>
                <a:latin typeface="Abadi" panose="020B0604020104020204" pitchFamily="34" charset="0"/>
                <a:cs typeface="Carlito"/>
              </a:rPr>
              <a:t>landings </a:t>
            </a:r>
            <a:r>
              <a:rPr lang="en-US" sz="2200" spc="-25" dirty="0">
                <a:solidFill>
                  <a:srgbClr val="404040"/>
                </a:solidFill>
                <a:latin typeface="Abadi" panose="020B0604020104020204" pitchFamily="34" charset="0"/>
                <a:cs typeface="Carlito"/>
              </a:rPr>
              <a:t>relative </a:t>
            </a:r>
            <a:r>
              <a:rPr lang="en-US" sz="2200" spc="-20" dirty="0">
                <a:solidFill>
                  <a:srgbClr val="404040"/>
                </a:solidFill>
                <a:latin typeface="Abadi" panose="020B0604020104020204" pitchFamily="34" charset="0"/>
                <a:cs typeface="Carlito"/>
              </a:rPr>
              <a:t>to</a:t>
            </a:r>
            <a:r>
              <a:rPr lang="en-US" sz="2200" spc="-25" dirty="0">
                <a:solidFill>
                  <a:srgbClr val="404040"/>
                </a:solidFill>
                <a:latin typeface="Abadi" panose="020B0604020104020204" pitchFamily="34" charset="0"/>
                <a:cs typeface="Carlito"/>
              </a:rPr>
              <a:t> </a:t>
            </a:r>
            <a:r>
              <a:rPr lang="en-US" sz="2200" spc="-5" dirty="0">
                <a:solidFill>
                  <a:srgbClr val="404040"/>
                </a:solidFill>
                <a:latin typeface="Abadi" panose="020B0604020104020204" pitchFamily="34" charset="0"/>
                <a:cs typeface="Carlito"/>
              </a:rPr>
              <a:t>location.</a:t>
            </a:r>
            <a:endParaRPr lang="en-US" sz="2200" dirty="0">
              <a:latin typeface="Abadi" panose="020B0604020104020204" pitchFamily="34" charset="0"/>
              <a:cs typeface="Carlito"/>
            </a:endParaRPr>
          </a:p>
          <a:p>
            <a:pPr>
              <a:lnSpc>
                <a:spcPct val="100000"/>
              </a:lnSpc>
              <a:spcBef>
                <a:spcPts val="1400"/>
              </a:spcBef>
            </a:pPr>
            <a:r>
              <a:rPr lang="tr-TR" sz="2200" dirty="0" err="1">
                <a:solidFill>
                  <a:schemeClr val="accent3">
                    <a:lumMod val="25000"/>
                  </a:schemeClr>
                </a:solidFill>
                <a:latin typeface="Abadi" panose="020B0604020104020204" pitchFamily="34" charset="0"/>
              </a:rPr>
              <a:t>GitHub</a:t>
            </a:r>
            <a:r>
              <a:rPr lang="tr-TR" sz="2200" dirty="0">
                <a:solidFill>
                  <a:schemeClr val="accent3">
                    <a:lumMod val="25000"/>
                  </a:schemeClr>
                </a:solidFill>
                <a:latin typeface="Abadi" panose="020B0604020104020204" pitchFamily="34" charset="0"/>
              </a:rPr>
              <a:t> url : </a:t>
            </a:r>
            <a:r>
              <a:rPr lang="tr-TR" sz="2200" dirty="0">
                <a:solidFill>
                  <a:srgbClr val="FF0000"/>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https://github.com/zeynepackgz/appliedcapstoneproject/blob/main/Interactive%20Visual%20Analytics%20with%20Folium.ipynb</a:t>
            </a:r>
            <a:endParaRPr lang="en-US" sz="2200" dirty="0">
              <a:solidFill>
                <a:srgbClr val="FF0000"/>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Build an Interactive Map with Folium</a:t>
            </a:r>
            <a:endParaRPr lang="en-US" dirty="0">
              <a:solidFill>
                <a:srgbClr val="FF0000"/>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solidFill>
                  <a:srgbClr val="FF0000"/>
                </a:solidFill>
              </a:rPr>
              <a:t>13</a:t>
            </a:fld>
            <a:endParaRPr lang="en-US" dirty="0">
              <a:solidFill>
                <a:srgbClr val="FF0000"/>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features a dynamic pie chart and a scatter plot for insightful data visualization. The pie chart offers the flexibility to showcase the distribution of successful landings across all launch sites or can be narrowed down to display individual launch site success rates. The scatter plot, which takes inputs for either all sites or an individual site, incorporates a payload mass slider ranging from 0 to 10000 kg. The pie chart provides a quick overview of launch site success rates, while the scatter plot allows for a detailed exploration of success variations across launch sites, payload masses, and booster version categories. This interactive dashboard enhances our ability to glean valuable insights from diverse perspectives within the dataset.</a:t>
            </a:r>
            <a:endParaRPr lang="tr-TR" sz="2200" dirty="0">
              <a:solidFill>
                <a:schemeClr val="accent3">
                  <a:lumMod val="25000"/>
                </a:schemeClr>
              </a:solidFill>
              <a:latin typeface="Abadi" panose="020B0604020104020204" pitchFamily="34" charset="0"/>
            </a:endParaRPr>
          </a:p>
          <a:p>
            <a:pPr>
              <a:lnSpc>
                <a:spcPct val="100000"/>
              </a:lnSpc>
              <a:spcBef>
                <a:spcPts val="1400"/>
              </a:spcBef>
            </a:pPr>
            <a:r>
              <a:rPr lang="tr-TR" sz="2200" dirty="0" err="1">
                <a:solidFill>
                  <a:schemeClr val="accent3">
                    <a:lumMod val="25000"/>
                  </a:schemeClr>
                </a:solidFill>
                <a:latin typeface="Abadi" panose="020B0604020104020204" pitchFamily="34" charset="0"/>
              </a:rPr>
              <a:t>GitHub</a:t>
            </a:r>
            <a:r>
              <a:rPr lang="tr-TR" sz="2200" dirty="0">
                <a:solidFill>
                  <a:schemeClr val="accent3">
                    <a:lumMod val="25000"/>
                  </a:schemeClr>
                </a:solidFill>
                <a:latin typeface="Abadi" panose="020B0604020104020204" pitchFamily="34" charset="0"/>
              </a:rPr>
              <a:t> url : </a:t>
            </a:r>
            <a:r>
              <a:rPr lang="tr-TR" sz="2200" dirty="0">
                <a:solidFill>
                  <a:srgbClr val="FF0000"/>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https://github.com/zeynepackgz/appliedcapstoneproject/blob/main/spacex_dash_app.py</a:t>
            </a:r>
            <a:endParaRPr lang="en-US" sz="2200" dirty="0">
              <a:solidFill>
                <a:srgbClr val="FF0000"/>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Build a Dashboard with </a:t>
            </a:r>
            <a:r>
              <a:rPr lang="en-US" dirty="0" err="1">
                <a:solidFill>
                  <a:srgbClr val="FF0000"/>
                </a:solidFill>
                <a:latin typeface="Abadi"/>
              </a:rPr>
              <a:t>Plotly</a:t>
            </a:r>
            <a:r>
              <a:rPr lang="en-US" dirty="0">
                <a:solidFill>
                  <a:srgbClr val="FF0000"/>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solidFill>
                  <a:srgbClr val="FF0000"/>
                </a:solidFill>
              </a:rPr>
              <a:t>14</a:t>
            </a:fld>
            <a:endParaRPr lang="en-US" dirty="0">
              <a:solidFill>
                <a:srgbClr val="FF0000"/>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0665"/>
            <a:ext cx="9745589" cy="1080135"/>
          </a:xfrm>
          <a:prstGeom prst="rect">
            <a:avLst/>
          </a:prstGeom>
        </p:spPr>
        <p:txBody>
          <a:bodyPr>
            <a:normAutofit lnSpcReduction="10000"/>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GitHub</a:t>
            </a:r>
            <a:r>
              <a:rPr lang="tr-TR" sz="2200" dirty="0">
                <a:solidFill>
                  <a:schemeClr val="accent3">
                    <a:lumMod val="25000"/>
                  </a:schemeClr>
                </a:solidFill>
                <a:latin typeface="Abadi" panose="020B0604020104020204" pitchFamily="34" charset="0"/>
              </a:rPr>
              <a:t> url : </a:t>
            </a:r>
            <a:r>
              <a:rPr lang="tr-TR" sz="2200" dirty="0">
                <a:solidFill>
                  <a:srgbClr val="FF0000"/>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https://github.com/zeynepackgz/appliedcapstoneproject/blob/main/MLPrediction.ipynb</a:t>
            </a:r>
            <a:endParaRPr lang="en-US" sz="2200" dirty="0">
              <a:solidFill>
                <a:srgbClr val="FF0000"/>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Predictive Analysis (Classification)</a:t>
            </a:r>
          </a:p>
        </p:txBody>
      </p:sp>
      <p:sp>
        <p:nvSpPr>
          <p:cNvPr id="6" name="Dikdörtgen 5">
            <a:extLst>
              <a:ext uri="{FF2B5EF4-FFF2-40B4-BE49-F238E27FC236}">
                <a16:creationId xmlns:a16="http://schemas.microsoft.com/office/drawing/2014/main" id="{D8485B54-AD82-EE45-965E-47B4B25DED6D}"/>
              </a:ext>
            </a:extLst>
          </p:cNvPr>
          <p:cNvSpPr/>
          <p:nvPr/>
        </p:nvSpPr>
        <p:spPr>
          <a:xfrm>
            <a:off x="1890913" y="3007259"/>
            <a:ext cx="2039332" cy="366251"/>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tr-TR" dirty="0"/>
              <a:t>Class </a:t>
            </a:r>
            <a:r>
              <a:rPr lang="tr-TR" dirty="0" err="1"/>
              <a:t>from</a:t>
            </a:r>
            <a:r>
              <a:rPr lang="tr-TR" dirty="0"/>
              <a:t> </a:t>
            </a:r>
            <a:r>
              <a:rPr lang="tr-TR" dirty="0" err="1"/>
              <a:t>dataset</a:t>
            </a:r>
            <a:endParaRPr lang="tr-TR" dirty="0"/>
          </a:p>
        </p:txBody>
      </p:sp>
      <p:cxnSp>
        <p:nvCxnSpPr>
          <p:cNvPr id="7" name="Düz Ok Bağlayıcısı 6">
            <a:extLst>
              <a:ext uri="{FF2B5EF4-FFF2-40B4-BE49-F238E27FC236}">
                <a16:creationId xmlns:a16="http://schemas.microsoft.com/office/drawing/2014/main" id="{8D051904-32B6-9A9A-70E9-218F8320431B}"/>
              </a:ext>
            </a:extLst>
          </p:cNvPr>
          <p:cNvCxnSpPr>
            <a:cxnSpLocks/>
            <a:stCxn id="6" idx="2"/>
            <a:endCxn id="8" idx="0"/>
          </p:cNvCxnSpPr>
          <p:nvPr/>
        </p:nvCxnSpPr>
        <p:spPr>
          <a:xfrm flipH="1">
            <a:off x="2904660" y="3373510"/>
            <a:ext cx="5919" cy="606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Dikdörtgen 7">
            <a:extLst>
              <a:ext uri="{FF2B5EF4-FFF2-40B4-BE49-F238E27FC236}">
                <a16:creationId xmlns:a16="http://schemas.microsoft.com/office/drawing/2014/main" id="{C12843AE-2FCE-FF02-ABFB-62584256C3AB}"/>
              </a:ext>
            </a:extLst>
          </p:cNvPr>
          <p:cNvSpPr/>
          <p:nvPr/>
        </p:nvSpPr>
        <p:spPr>
          <a:xfrm>
            <a:off x="1982770" y="3980290"/>
            <a:ext cx="1843779" cy="79764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tr-TR" dirty="0" err="1"/>
              <a:t>Feature</a:t>
            </a:r>
            <a:r>
              <a:rPr lang="tr-TR" dirty="0"/>
              <a:t> </a:t>
            </a:r>
            <a:r>
              <a:rPr lang="tr-TR" dirty="0" err="1"/>
              <a:t>transform</a:t>
            </a:r>
            <a:r>
              <a:rPr lang="tr-TR" dirty="0"/>
              <a:t> </a:t>
            </a:r>
            <a:r>
              <a:rPr lang="tr-TR" dirty="0" err="1"/>
              <a:t>standard</a:t>
            </a:r>
            <a:r>
              <a:rPr lang="tr-TR" dirty="0"/>
              <a:t> </a:t>
            </a:r>
            <a:r>
              <a:rPr lang="tr-TR" dirty="0" err="1"/>
              <a:t>scaler</a:t>
            </a:r>
            <a:endParaRPr lang="tr-TR" dirty="0"/>
          </a:p>
        </p:txBody>
      </p:sp>
      <p:cxnSp>
        <p:nvCxnSpPr>
          <p:cNvPr id="9" name="Düz Ok Bağlayıcısı 8">
            <a:extLst>
              <a:ext uri="{FF2B5EF4-FFF2-40B4-BE49-F238E27FC236}">
                <a16:creationId xmlns:a16="http://schemas.microsoft.com/office/drawing/2014/main" id="{88C83E8D-1813-8344-3755-E5EE95863724}"/>
              </a:ext>
            </a:extLst>
          </p:cNvPr>
          <p:cNvCxnSpPr>
            <a:cxnSpLocks/>
            <a:stCxn id="8" idx="2"/>
            <a:endCxn id="10" idx="0"/>
          </p:cNvCxnSpPr>
          <p:nvPr/>
        </p:nvCxnSpPr>
        <p:spPr>
          <a:xfrm>
            <a:off x="2904660" y="4777936"/>
            <a:ext cx="5919" cy="260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Dikdörtgen 9">
            <a:extLst>
              <a:ext uri="{FF2B5EF4-FFF2-40B4-BE49-F238E27FC236}">
                <a16:creationId xmlns:a16="http://schemas.microsoft.com/office/drawing/2014/main" id="{30618B65-8FCF-3CF3-432C-2F96DDA4979F}"/>
              </a:ext>
            </a:extLst>
          </p:cNvPr>
          <p:cNvSpPr/>
          <p:nvPr/>
        </p:nvSpPr>
        <p:spPr>
          <a:xfrm>
            <a:off x="1994608" y="5038616"/>
            <a:ext cx="1831942" cy="59388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tr-TR" dirty="0" err="1"/>
              <a:t>Train_test_split</a:t>
            </a:r>
            <a:r>
              <a:rPr lang="tr-TR" dirty="0"/>
              <a:t>()</a:t>
            </a:r>
          </a:p>
        </p:txBody>
      </p:sp>
      <p:sp>
        <p:nvSpPr>
          <p:cNvPr id="11" name="Dikdörtgen 10">
            <a:extLst>
              <a:ext uri="{FF2B5EF4-FFF2-40B4-BE49-F238E27FC236}">
                <a16:creationId xmlns:a16="http://schemas.microsoft.com/office/drawing/2014/main" id="{8D5B0B1B-F5C5-7D16-F31C-7C9209F38A70}"/>
              </a:ext>
            </a:extLst>
          </p:cNvPr>
          <p:cNvSpPr/>
          <p:nvPr/>
        </p:nvSpPr>
        <p:spPr>
          <a:xfrm>
            <a:off x="1994608" y="6005946"/>
            <a:ext cx="1831942" cy="59388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tr-TR" dirty="0" err="1"/>
              <a:t>GridSearchCV</a:t>
            </a:r>
            <a:endParaRPr lang="tr-TR" dirty="0"/>
          </a:p>
        </p:txBody>
      </p:sp>
      <p:cxnSp>
        <p:nvCxnSpPr>
          <p:cNvPr id="12" name="Düz Ok Bağlayıcısı 11">
            <a:extLst>
              <a:ext uri="{FF2B5EF4-FFF2-40B4-BE49-F238E27FC236}">
                <a16:creationId xmlns:a16="http://schemas.microsoft.com/office/drawing/2014/main" id="{EDAE3AB2-2735-EA65-A7F4-1744319D9122}"/>
              </a:ext>
            </a:extLst>
          </p:cNvPr>
          <p:cNvCxnSpPr>
            <a:cxnSpLocks/>
            <a:stCxn id="10" idx="2"/>
            <a:endCxn id="11" idx="0"/>
          </p:cNvCxnSpPr>
          <p:nvPr/>
        </p:nvCxnSpPr>
        <p:spPr>
          <a:xfrm>
            <a:off x="2910579" y="5632504"/>
            <a:ext cx="0" cy="373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Dikdörtgen 12">
            <a:extLst>
              <a:ext uri="{FF2B5EF4-FFF2-40B4-BE49-F238E27FC236}">
                <a16:creationId xmlns:a16="http://schemas.microsoft.com/office/drawing/2014/main" id="{003570F7-77FB-AA79-CBED-AD9B6734420F}"/>
              </a:ext>
            </a:extLst>
          </p:cNvPr>
          <p:cNvSpPr/>
          <p:nvPr/>
        </p:nvSpPr>
        <p:spPr>
          <a:xfrm>
            <a:off x="6027811" y="5797013"/>
            <a:ext cx="1998483" cy="91184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marL="12700" marR="5080" algn="ctr">
              <a:lnSpc>
                <a:spcPct val="91600"/>
              </a:lnSpc>
              <a:spcBef>
                <a:spcPts val="315"/>
              </a:spcBef>
            </a:pPr>
            <a:r>
              <a:rPr lang="tr-TR" sz="1600" spc="-45" dirty="0">
                <a:solidFill>
                  <a:srgbClr val="FFFFFF"/>
                </a:solidFill>
                <a:latin typeface="Carlito"/>
                <a:cs typeface="Carlito"/>
              </a:rPr>
              <a:t>Machine </a:t>
            </a:r>
            <a:r>
              <a:rPr lang="tr-TR" sz="1600" spc="-45" dirty="0" err="1">
                <a:solidFill>
                  <a:srgbClr val="FFFFFF"/>
                </a:solidFill>
                <a:latin typeface="Carlito"/>
                <a:cs typeface="Carlito"/>
              </a:rPr>
              <a:t>learning</a:t>
            </a:r>
            <a:r>
              <a:rPr lang="tr-TR" sz="1600" spc="-45" dirty="0">
                <a:solidFill>
                  <a:srgbClr val="FFFFFF"/>
                </a:solidFill>
                <a:latin typeface="Carlito"/>
                <a:cs typeface="Carlito"/>
              </a:rPr>
              <a:t> </a:t>
            </a:r>
            <a:r>
              <a:rPr lang="tr-TR" sz="1600" spc="-45" dirty="0" err="1">
                <a:solidFill>
                  <a:srgbClr val="FFFFFF"/>
                </a:solidFill>
                <a:latin typeface="Carlito"/>
                <a:cs typeface="Carlito"/>
              </a:rPr>
              <a:t>algorithm</a:t>
            </a:r>
            <a:r>
              <a:rPr lang="tr-TR" sz="1600" spc="-45" dirty="0">
                <a:solidFill>
                  <a:srgbClr val="FFFFFF"/>
                </a:solidFill>
                <a:latin typeface="Carlito"/>
                <a:cs typeface="Carlito"/>
              </a:rPr>
              <a:t>(</a:t>
            </a:r>
            <a:r>
              <a:rPr lang="tr-TR" sz="1600" spc="-45" dirty="0" err="1">
                <a:solidFill>
                  <a:srgbClr val="FFFFFF"/>
                </a:solidFill>
                <a:latin typeface="Carlito"/>
                <a:cs typeface="Carlito"/>
              </a:rPr>
              <a:t>knn</a:t>
            </a:r>
            <a:r>
              <a:rPr lang="tr-TR" sz="1600" spc="-45" dirty="0">
                <a:solidFill>
                  <a:srgbClr val="FFFFFF"/>
                </a:solidFill>
                <a:latin typeface="Carlito"/>
                <a:cs typeface="Carlito"/>
              </a:rPr>
              <a:t>, </a:t>
            </a:r>
            <a:r>
              <a:rPr lang="tr-TR" sz="1600" spc="-45" dirty="0" err="1">
                <a:solidFill>
                  <a:srgbClr val="FFFFFF"/>
                </a:solidFill>
                <a:latin typeface="Carlito"/>
                <a:cs typeface="Carlito"/>
              </a:rPr>
              <a:t>decision</a:t>
            </a:r>
            <a:r>
              <a:rPr lang="tr-TR" sz="1600" spc="-45" dirty="0">
                <a:solidFill>
                  <a:srgbClr val="FFFFFF"/>
                </a:solidFill>
                <a:latin typeface="Carlito"/>
                <a:cs typeface="Carlito"/>
              </a:rPr>
              <a:t> </a:t>
            </a:r>
            <a:r>
              <a:rPr lang="tr-TR" sz="1600" spc="-45" dirty="0" err="1">
                <a:solidFill>
                  <a:srgbClr val="FFFFFF"/>
                </a:solidFill>
                <a:latin typeface="Carlito"/>
                <a:cs typeface="Carlito"/>
              </a:rPr>
              <a:t>tree,svm</a:t>
            </a:r>
            <a:r>
              <a:rPr lang="tr-TR" sz="1600" spc="-45" dirty="0">
                <a:solidFill>
                  <a:srgbClr val="FFFFFF"/>
                </a:solidFill>
                <a:latin typeface="Carlito"/>
                <a:cs typeface="Carlito"/>
              </a:rPr>
              <a:t>)</a:t>
            </a:r>
            <a:endParaRPr lang="en-US" sz="1600" dirty="0">
              <a:latin typeface="Carlito"/>
              <a:cs typeface="Carlito"/>
            </a:endParaRPr>
          </a:p>
        </p:txBody>
      </p:sp>
      <p:cxnSp>
        <p:nvCxnSpPr>
          <p:cNvPr id="14" name="Düz Ok Bağlayıcısı 13">
            <a:extLst>
              <a:ext uri="{FF2B5EF4-FFF2-40B4-BE49-F238E27FC236}">
                <a16:creationId xmlns:a16="http://schemas.microsoft.com/office/drawing/2014/main" id="{D0A983E6-2FCE-6F86-DF15-8A9E86CC00FF}"/>
              </a:ext>
            </a:extLst>
          </p:cNvPr>
          <p:cNvCxnSpPr>
            <a:cxnSpLocks/>
            <a:stCxn id="11" idx="3"/>
            <a:endCxn id="13" idx="1"/>
          </p:cNvCxnSpPr>
          <p:nvPr/>
        </p:nvCxnSpPr>
        <p:spPr>
          <a:xfrm flipV="1">
            <a:off x="3826550" y="6252937"/>
            <a:ext cx="2201261" cy="49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Dikdörtgen 14">
            <a:extLst>
              <a:ext uri="{FF2B5EF4-FFF2-40B4-BE49-F238E27FC236}">
                <a16:creationId xmlns:a16="http://schemas.microsoft.com/office/drawing/2014/main" id="{267D814C-6C44-FB33-19DC-52AF84EF46EC}"/>
              </a:ext>
            </a:extLst>
          </p:cNvPr>
          <p:cNvSpPr/>
          <p:nvPr/>
        </p:nvSpPr>
        <p:spPr>
          <a:xfrm>
            <a:off x="6395456" y="4574178"/>
            <a:ext cx="1630838" cy="46888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tr-TR" dirty="0" err="1"/>
              <a:t>Split</a:t>
            </a:r>
            <a:r>
              <a:rPr lang="tr-TR" dirty="0"/>
              <a:t> test set</a:t>
            </a:r>
          </a:p>
        </p:txBody>
      </p:sp>
      <p:cxnSp>
        <p:nvCxnSpPr>
          <p:cNvPr id="16" name="Düz Ok Bağlayıcısı 15">
            <a:extLst>
              <a:ext uri="{FF2B5EF4-FFF2-40B4-BE49-F238E27FC236}">
                <a16:creationId xmlns:a16="http://schemas.microsoft.com/office/drawing/2014/main" id="{4C668470-15AD-FBD9-AEDC-3BF6D6BCD512}"/>
              </a:ext>
            </a:extLst>
          </p:cNvPr>
          <p:cNvCxnSpPr>
            <a:cxnSpLocks/>
            <a:stCxn id="13" idx="0"/>
            <a:endCxn id="15" idx="2"/>
          </p:cNvCxnSpPr>
          <p:nvPr/>
        </p:nvCxnSpPr>
        <p:spPr>
          <a:xfrm flipV="1">
            <a:off x="7027053" y="5043061"/>
            <a:ext cx="183822" cy="753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Dikdörtgen 16">
            <a:extLst>
              <a:ext uri="{FF2B5EF4-FFF2-40B4-BE49-F238E27FC236}">
                <a16:creationId xmlns:a16="http://schemas.microsoft.com/office/drawing/2014/main" id="{3518104D-8730-9FCD-0366-D41D07BF0F74}"/>
              </a:ext>
            </a:extLst>
          </p:cNvPr>
          <p:cNvSpPr/>
          <p:nvPr/>
        </p:nvSpPr>
        <p:spPr>
          <a:xfrm>
            <a:off x="6395455" y="3071076"/>
            <a:ext cx="2039331" cy="74914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marL="384175" marR="5080" indent="-372110">
              <a:lnSpc>
                <a:spcPts val="2420"/>
              </a:lnSpc>
              <a:spcBef>
                <a:spcPts val="359"/>
              </a:spcBef>
            </a:pPr>
            <a:r>
              <a:rPr lang="tr-TR" sz="1600" spc="-20" dirty="0" err="1">
                <a:solidFill>
                  <a:srgbClr val="FFFFFF"/>
                </a:solidFill>
                <a:latin typeface="Carlito"/>
                <a:cs typeface="Carlito"/>
              </a:rPr>
              <a:t>Confusion</a:t>
            </a:r>
            <a:r>
              <a:rPr lang="tr-TR" sz="1600" spc="-20" dirty="0">
                <a:solidFill>
                  <a:srgbClr val="FFFFFF"/>
                </a:solidFill>
                <a:latin typeface="Carlito"/>
                <a:cs typeface="Carlito"/>
              </a:rPr>
              <a:t> </a:t>
            </a:r>
            <a:r>
              <a:rPr lang="tr-TR" sz="1600" spc="-20" dirty="0" err="1">
                <a:solidFill>
                  <a:srgbClr val="FFFFFF"/>
                </a:solidFill>
                <a:latin typeface="Carlito"/>
                <a:cs typeface="Carlito"/>
              </a:rPr>
              <a:t>matrix</a:t>
            </a:r>
            <a:r>
              <a:rPr lang="tr-TR" sz="1600" spc="-20" dirty="0">
                <a:solidFill>
                  <a:srgbClr val="FFFFFF"/>
                </a:solidFill>
                <a:latin typeface="Carlito"/>
                <a:cs typeface="Carlito"/>
              </a:rPr>
              <a:t> </a:t>
            </a:r>
            <a:r>
              <a:rPr lang="tr-TR" sz="1600" spc="-20" dirty="0" err="1">
                <a:solidFill>
                  <a:srgbClr val="FFFFFF"/>
                </a:solidFill>
                <a:latin typeface="Carlito"/>
                <a:cs typeface="Carlito"/>
              </a:rPr>
              <a:t>and</a:t>
            </a:r>
            <a:r>
              <a:rPr lang="tr-TR" sz="1600" spc="-20" dirty="0">
                <a:solidFill>
                  <a:srgbClr val="FFFFFF"/>
                </a:solidFill>
                <a:latin typeface="Carlito"/>
                <a:cs typeface="Carlito"/>
              </a:rPr>
              <a:t> </a:t>
            </a:r>
            <a:r>
              <a:rPr lang="tr-TR" sz="1600" spc="-20" dirty="0" err="1">
                <a:solidFill>
                  <a:srgbClr val="FFFFFF"/>
                </a:solidFill>
                <a:latin typeface="Carlito"/>
                <a:cs typeface="Carlito"/>
              </a:rPr>
              <a:t>barplot</a:t>
            </a:r>
            <a:r>
              <a:rPr lang="tr-TR" sz="1600" spc="-20" dirty="0">
                <a:solidFill>
                  <a:srgbClr val="FFFFFF"/>
                </a:solidFill>
                <a:latin typeface="Carlito"/>
                <a:cs typeface="Carlito"/>
              </a:rPr>
              <a:t> model</a:t>
            </a:r>
            <a:endParaRPr lang="tr-TR" sz="1600" dirty="0">
              <a:latin typeface="Carlito"/>
              <a:cs typeface="Carlito"/>
            </a:endParaRPr>
          </a:p>
        </p:txBody>
      </p:sp>
      <p:cxnSp>
        <p:nvCxnSpPr>
          <p:cNvPr id="18" name="Düz Ok Bağlayıcısı 17">
            <a:extLst>
              <a:ext uri="{FF2B5EF4-FFF2-40B4-BE49-F238E27FC236}">
                <a16:creationId xmlns:a16="http://schemas.microsoft.com/office/drawing/2014/main" id="{11EF9F1C-5740-B1ED-4B0D-0E16422B9A6C}"/>
              </a:ext>
            </a:extLst>
          </p:cNvPr>
          <p:cNvCxnSpPr>
            <a:cxnSpLocks/>
            <a:stCxn id="15" idx="0"/>
            <a:endCxn id="17" idx="2"/>
          </p:cNvCxnSpPr>
          <p:nvPr/>
        </p:nvCxnSpPr>
        <p:spPr>
          <a:xfrm flipV="1">
            <a:off x="7210875" y="3820225"/>
            <a:ext cx="204246" cy="753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solidFill>
                  <a:srgbClr val="FF0000"/>
                </a:solidFill>
              </a:rPr>
              <a:t>15</a:t>
            </a:fld>
            <a:endParaRPr lang="en-US" dirty="0">
              <a:solidFill>
                <a:srgbClr val="FF0000"/>
              </a:solidFill>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Results</a:t>
            </a:r>
            <a:endParaRPr lang="en-US" dirty="0">
              <a:solidFill>
                <a:srgbClr val="FF0000"/>
              </a:solidFill>
            </a:endParaRPr>
          </a:p>
        </p:txBody>
      </p:sp>
      <p:pic>
        <p:nvPicPr>
          <p:cNvPr id="2" name="Picture 6">
            <a:extLst>
              <a:ext uri="{FF2B5EF4-FFF2-40B4-BE49-F238E27FC236}">
                <a16:creationId xmlns:a16="http://schemas.microsoft.com/office/drawing/2014/main" id="{EB99F787-5329-38DC-868B-23C481B765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6160" y="1087699"/>
            <a:ext cx="9733280" cy="547497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rgbClr val="FF0000"/>
                </a:solidFill>
              </a:rPr>
              <a:t>16</a:t>
            </a:fld>
            <a:endParaRPr lang="en-US" dirty="0">
              <a:solidFill>
                <a:srgbClr val="FF0000"/>
              </a:solidFill>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Flight Number vs. Launch Site</a:t>
            </a:r>
            <a:endParaRPr lang="en-US" dirty="0">
              <a:solidFill>
                <a:srgbClr val="FF0000"/>
              </a:solidFill>
            </a:endParaRPr>
          </a:p>
        </p:txBody>
      </p:sp>
      <p:sp>
        <p:nvSpPr>
          <p:cNvPr id="2" name="object 7">
            <a:extLst>
              <a:ext uri="{FF2B5EF4-FFF2-40B4-BE49-F238E27FC236}">
                <a16:creationId xmlns:a16="http://schemas.microsoft.com/office/drawing/2014/main" id="{BCAB9474-8174-4F22-CD57-3DACCACB9CBD}"/>
              </a:ext>
            </a:extLst>
          </p:cNvPr>
          <p:cNvSpPr/>
          <p:nvPr/>
        </p:nvSpPr>
        <p:spPr>
          <a:xfrm>
            <a:off x="91440" y="2164080"/>
            <a:ext cx="12100560" cy="23774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rgbClr val="FF0000"/>
                </a:solidFill>
              </a:rPr>
              <a:t>17</a:t>
            </a:fld>
            <a:endParaRPr lang="en-US" dirty="0">
              <a:solidFill>
                <a:srgbClr val="FF0000"/>
              </a:solidFill>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Payload vs. Launch Site</a:t>
            </a:r>
          </a:p>
        </p:txBody>
      </p:sp>
      <p:sp>
        <p:nvSpPr>
          <p:cNvPr id="2" name="object 7">
            <a:extLst>
              <a:ext uri="{FF2B5EF4-FFF2-40B4-BE49-F238E27FC236}">
                <a16:creationId xmlns:a16="http://schemas.microsoft.com/office/drawing/2014/main" id="{B2DE5CAA-47C9-1782-8658-E610EE153D67}"/>
              </a:ext>
            </a:extLst>
          </p:cNvPr>
          <p:cNvSpPr/>
          <p:nvPr/>
        </p:nvSpPr>
        <p:spPr>
          <a:xfrm>
            <a:off x="91440" y="2367916"/>
            <a:ext cx="12100560" cy="237743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rgbClr val="FF0000"/>
                </a:solidFill>
              </a:rPr>
              <a:t>18</a:t>
            </a:fld>
            <a:endParaRPr lang="en-US" dirty="0">
              <a:solidFill>
                <a:srgbClr val="FF0000"/>
              </a:solidFill>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Success Rate vs. Orbit Type</a:t>
            </a:r>
            <a:endParaRPr lang="en-US" dirty="0">
              <a:solidFill>
                <a:srgbClr val="FF0000"/>
              </a:solidFill>
            </a:endParaRPr>
          </a:p>
        </p:txBody>
      </p:sp>
      <p:sp>
        <p:nvSpPr>
          <p:cNvPr id="2" name="object 7">
            <a:extLst>
              <a:ext uri="{FF2B5EF4-FFF2-40B4-BE49-F238E27FC236}">
                <a16:creationId xmlns:a16="http://schemas.microsoft.com/office/drawing/2014/main" id="{982EF5D7-F2EC-2DE5-B141-525D108F4D24}"/>
              </a:ext>
            </a:extLst>
          </p:cNvPr>
          <p:cNvSpPr/>
          <p:nvPr/>
        </p:nvSpPr>
        <p:spPr>
          <a:xfrm>
            <a:off x="1727200" y="1402081"/>
            <a:ext cx="8615679" cy="46234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rgbClr val="FF0000"/>
                </a:solidFill>
              </a:rPr>
              <a:t>19</a:t>
            </a:fld>
            <a:endParaRPr lang="en-US" dirty="0">
              <a:solidFill>
                <a:srgbClr val="FF0000"/>
              </a:solidFill>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Flight Number vs. Orbit Type</a:t>
            </a:r>
            <a:endParaRPr lang="en-US" dirty="0">
              <a:solidFill>
                <a:srgbClr val="FF0000"/>
              </a:solidFill>
            </a:endParaRPr>
          </a:p>
        </p:txBody>
      </p:sp>
      <p:sp>
        <p:nvSpPr>
          <p:cNvPr id="2" name="object 7">
            <a:extLst>
              <a:ext uri="{FF2B5EF4-FFF2-40B4-BE49-F238E27FC236}">
                <a16:creationId xmlns:a16="http://schemas.microsoft.com/office/drawing/2014/main" id="{09367439-182D-0096-0105-33245EEE375D}"/>
              </a:ext>
            </a:extLst>
          </p:cNvPr>
          <p:cNvSpPr/>
          <p:nvPr/>
        </p:nvSpPr>
        <p:spPr>
          <a:xfrm>
            <a:off x="97536" y="2447035"/>
            <a:ext cx="12094464" cy="2375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solidFill>
                  <a:srgbClr val="FF0000"/>
                </a:solidFill>
              </a:rPr>
              <a:pPr/>
              <a:t>2</a:t>
            </a:fld>
            <a:endParaRPr lang="en-US" dirty="0">
              <a:solidFill>
                <a:srgbClr val="FF0000"/>
              </a:solidFill>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67983" y="46039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rgbClr val="FF0000"/>
                </a:solidFill>
              </a:rPr>
              <a:t>20</a:t>
            </a:fld>
            <a:endParaRPr lang="en-US" dirty="0">
              <a:solidFill>
                <a:srgbClr val="FF0000"/>
              </a:solidFill>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Payload vs. Orbit Type</a:t>
            </a:r>
            <a:endParaRPr lang="en-US" dirty="0">
              <a:solidFill>
                <a:srgbClr val="FF0000"/>
              </a:solidFill>
            </a:endParaRPr>
          </a:p>
        </p:txBody>
      </p:sp>
      <p:sp>
        <p:nvSpPr>
          <p:cNvPr id="2" name="object 7">
            <a:extLst>
              <a:ext uri="{FF2B5EF4-FFF2-40B4-BE49-F238E27FC236}">
                <a16:creationId xmlns:a16="http://schemas.microsoft.com/office/drawing/2014/main" id="{52FA5D24-34B8-9D10-2084-CF6301F97CAF}"/>
              </a:ext>
            </a:extLst>
          </p:cNvPr>
          <p:cNvSpPr/>
          <p:nvPr/>
        </p:nvSpPr>
        <p:spPr>
          <a:xfrm>
            <a:off x="48768" y="2519679"/>
            <a:ext cx="12094464" cy="2375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rgbClr val="FF0000"/>
                </a:solidFill>
              </a:rPr>
              <a:t>21</a:t>
            </a:fld>
            <a:endParaRPr lang="en-US" dirty="0">
              <a:solidFill>
                <a:srgbClr val="FF0000"/>
              </a:solidFill>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Launch Success Yearly Trend</a:t>
            </a:r>
          </a:p>
        </p:txBody>
      </p:sp>
      <p:sp>
        <p:nvSpPr>
          <p:cNvPr id="2" name="object 7">
            <a:extLst>
              <a:ext uri="{FF2B5EF4-FFF2-40B4-BE49-F238E27FC236}">
                <a16:creationId xmlns:a16="http://schemas.microsoft.com/office/drawing/2014/main" id="{EC643534-5C11-6D23-137D-2C3F596BEF72}"/>
              </a:ext>
            </a:extLst>
          </p:cNvPr>
          <p:cNvSpPr/>
          <p:nvPr/>
        </p:nvSpPr>
        <p:spPr>
          <a:xfrm>
            <a:off x="1534160" y="1484374"/>
            <a:ext cx="8524240" cy="501802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rgbClr val="FF0000"/>
                </a:solidFill>
              </a:rPr>
              <a:t>22</a:t>
            </a:fld>
            <a:endParaRPr lang="en-US" dirty="0">
              <a:solidFill>
                <a:srgbClr val="FF0000"/>
              </a:solidFill>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All Launch Site Names</a:t>
            </a:r>
          </a:p>
        </p:txBody>
      </p:sp>
      <p:sp>
        <p:nvSpPr>
          <p:cNvPr id="2" name="object 5">
            <a:extLst>
              <a:ext uri="{FF2B5EF4-FFF2-40B4-BE49-F238E27FC236}">
                <a16:creationId xmlns:a16="http://schemas.microsoft.com/office/drawing/2014/main" id="{BA69F626-2034-406B-4C22-560B423EB1BE}"/>
              </a:ext>
            </a:extLst>
          </p:cNvPr>
          <p:cNvSpPr/>
          <p:nvPr/>
        </p:nvSpPr>
        <p:spPr>
          <a:xfrm>
            <a:off x="1942592" y="1518157"/>
            <a:ext cx="8451088" cy="45074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rgbClr val="FF0000"/>
                </a:solidFill>
              </a:rPr>
              <a:t>23</a:t>
            </a:fld>
            <a:endParaRPr lang="en-US" dirty="0">
              <a:solidFill>
                <a:srgbClr val="FF0000"/>
              </a:solidFill>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Launch Site Names Begin with 'CCA'</a:t>
            </a:r>
          </a:p>
        </p:txBody>
      </p:sp>
      <p:sp>
        <p:nvSpPr>
          <p:cNvPr id="2" name="object 5">
            <a:extLst>
              <a:ext uri="{FF2B5EF4-FFF2-40B4-BE49-F238E27FC236}">
                <a16:creationId xmlns:a16="http://schemas.microsoft.com/office/drawing/2014/main" id="{208202B8-5328-9E69-3EF1-5BC1E58D67AE}"/>
              </a:ext>
            </a:extLst>
          </p:cNvPr>
          <p:cNvSpPr/>
          <p:nvPr/>
        </p:nvSpPr>
        <p:spPr>
          <a:xfrm>
            <a:off x="770011" y="1615441"/>
            <a:ext cx="10515600" cy="44101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rgbClr val="FF0000"/>
                </a:solidFill>
              </a:rPr>
              <a:t>24</a:t>
            </a:fld>
            <a:endParaRPr lang="en-US" dirty="0">
              <a:solidFill>
                <a:srgbClr val="FF0000"/>
              </a:solidFill>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Total Payload Mass</a:t>
            </a:r>
          </a:p>
        </p:txBody>
      </p:sp>
      <p:sp>
        <p:nvSpPr>
          <p:cNvPr id="2" name="object 5">
            <a:extLst>
              <a:ext uri="{FF2B5EF4-FFF2-40B4-BE49-F238E27FC236}">
                <a16:creationId xmlns:a16="http://schemas.microsoft.com/office/drawing/2014/main" id="{989EBDEB-4CB0-AB82-E513-2CF52D36B1B6}"/>
              </a:ext>
            </a:extLst>
          </p:cNvPr>
          <p:cNvSpPr/>
          <p:nvPr/>
        </p:nvSpPr>
        <p:spPr>
          <a:xfrm>
            <a:off x="1568702" y="1876740"/>
            <a:ext cx="8713217" cy="348742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rgbClr val="FF0000"/>
                </a:solidFill>
              </a:rPr>
              <a:t>25</a:t>
            </a:fld>
            <a:endParaRPr lang="en-US" dirty="0">
              <a:solidFill>
                <a:srgbClr val="FF0000"/>
              </a:solidFill>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Average Payload Mass by F9 v1.1</a:t>
            </a:r>
          </a:p>
        </p:txBody>
      </p:sp>
      <p:sp>
        <p:nvSpPr>
          <p:cNvPr id="2" name="object 5">
            <a:extLst>
              <a:ext uri="{FF2B5EF4-FFF2-40B4-BE49-F238E27FC236}">
                <a16:creationId xmlns:a16="http://schemas.microsoft.com/office/drawing/2014/main" id="{8BA26329-B18B-6126-AFDB-30BF43168661}"/>
              </a:ext>
            </a:extLst>
          </p:cNvPr>
          <p:cNvSpPr/>
          <p:nvPr/>
        </p:nvSpPr>
        <p:spPr>
          <a:xfrm>
            <a:off x="1721866" y="1815592"/>
            <a:ext cx="8748268" cy="32268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rgbClr val="FF0000"/>
                </a:solidFill>
              </a:rPr>
              <a:t>26</a:t>
            </a:fld>
            <a:endParaRPr lang="en-US" dirty="0">
              <a:solidFill>
                <a:srgbClr val="FF0000"/>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First Successful Ground Landing Date</a:t>
            </a:r>
          </a:p>
        </p:txBody>
      </p:sp>
      <p:sp>
        <p:nvSpPr>
          <p:cNvPr id="2" name="object 5">
            <a:extLst>
              <a:ext uri="{FF2B5EF4-FFF2-40B4-BE49-F238E27FC236}">
                <a16:creationId xmlns:a16="http://schemas.microsoft.com/office/drawing/2014/main" id="{B6B61467-807D-6091-E0E2-468E640F4EAE}"/>
              </a:ext>
            </a:extLst>
          </p:cNvPr>
          <p:cNvSpPr/>
          <p:nvPr/>
        </p:nvSpPr>
        <p:spPr>
          <a:xfrm>
            <a:off x="2473960" y="1666240"/>
            <a:ext cx="7244080" cy="352552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rgbClr val="FF0000"/>
                </a:solidFill>
              </a:rPr>
              <a:t>27</a:t>
            </a:fld>
            <a:endParaRPr lang="en-US" dirty="0">
              <a:solidFill>
                <a:srgbClr val="FF0000"/>
              </a:solidFill>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Successful Drone Ship Landing with Payload between 4000 and 6000</a:t>
            </a:r>
          </a:p>
        </p:txBody>
      </p:sp>
      <p:sp>
        <p:nvSpPr>
          <p:cNvPr id="2" name="object 5">
            <a:extLst>
              <a:ext uri="{FF2B5EF4-FFF2-40B4-BE49-F238E27FC236}">
                <a16:creationId xmlns:a16="http://schemas.microsoft.com/office/drawing/2014/main" id="{7D89613C-37CC-758F-5827-419C11971CA5}"/>
              </a:ext>
            </a:extLst>
          </p:cNvPr>
          <p:cNvSpPr/>
          <p:nvPr/>
        </p:nvSpPr>
        <p:spPr>
          <a:xfrm>
            <a:off x="1361441" y="1706880"/>
            <a:ext cx="9337040" cy="393192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rgbClr val="FF0000"/>
                </a:solidFill>
              </a:rPr>
              <a:t>28</a:t>
            </a:fld>
            <a:endParaRPr lang="en-US" dirty="0">
              <a:solidFill>
                <a:srgbClr val="FF0000"/>
              </a:solidFill>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Total Number of Successful and Failure Mission Outcomes</a:t>
            </a:r>
          </a:p>
        </p:txBody>
      </p:sp>
      <p:sp>
        <p:nvSpPr>
          <p:cNvPr id="2" name="object 5">
            <a:extLst>
              <a:ext uri="{FF2B5EF4-FFF2-40B4-BE49-F238E27FC236}">
                <a16:creationId xmlns:a16="http://schemas.microsoft.com/office/drawing/2014/main" id="{F39C96AF-AB78-A6BD-FEB3-128B1BDD6A89}"/>
              </a:ext>
            </a:extLst>
          </p:cNvPr>
          <p:cNvSpPr/>
          <p:nvPr/>
        </p:nvSpPr>
        <p:spPr>
          <a:xfrm>
            <a:off x="2926080" y="1708403"/>
            <a:ext cx="6725919" cy="431716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rgbClr val="FF0000"/>
                </a:solidFill>
              </a:rPr>
              <a:t>29</a:t>
            </a:fld>
            <a:endParaRPr lang="en-US" dirty="0">
              <a:solidFill>
                <a:srgbClr val="FF0000"/>
              </a:solidFill>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Boosters Carried Maximum Payload</a:t>
            </a:r>
          </a:p>
        </p:txBody>
      </p:sp>
      <p:sp>
        <p:nvSpPr>
          <p:cNvPr id="2" name="object 2">
            <a:extLst>
              <a:ext uri="{FF2B5EF4-FFF2-40B4-BE49-F238E27FC236}">
                <a16:creationId xmlns:a16="http://schemas.microsoft.com/office/drawing/2014/main" id="{6FBD354D-DB17-FD9B-84B9-64A1BCD1F1E5}"/>
              </a:ext>
            </a:extLst>
          </p:cNvPr>
          <p:cNvSpPr/>
          <p:nvPr/>
        </p:nvSpPr>
        <p:spPr>
          <a:xfrm>
            <a:off x="2903761" y="1433406"/>
            <a:ext cx="5811011" cy="488594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solidFill>
                  <a:srgbClr val="FF0000"/>
                </a:solidFill>
              </a:rPr>
              <a:pPr>
                <a:spcAft>
                  <a:spcPts val="600"/>
                </a:spcAft>
              </a:pPr>
              <a:t>3</a:t>
            </a:fld>
            <a:endParaRPr lang="en-US" dirty="0">
              <a:solidFill>
                <a:srgbClr val="FF0000"/>
              </a:solidFill>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89436"/>
            <a:ext cx="10515600" cy="4411743"/>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Utilizing data obtained from the public API of SpaceX and the SpaceX Wikipedia page, I conducted an in-depth analysis to predict successful landings. A pivotal step involved creating a 'class' column to categorize and label successful landings. Subsequently, I delved into the data using SQL queries, visualizations, Folium maps, and dashboards to gain insights.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the process, I carefully selected relevant columns to serve as features for the machine learning models. Employing one-hot encoding, I converted categorical variables into binary form. Standardizing the data ensured uniformity and facilitated comparison. To optimize model performance, I employed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identify the best hyperparameters.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Four machine learning models were implemented, namely Logistic Regression, Support Vector Machine, Decision Tree Classifier, and K Nearest Neighbors. Impressively, all models exhibited a consistent accuracy rate of approximately 83.33%. However, a notable trend emerged as all models tended to over-predict successful landings.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conclusion, the analysis suggests that while the models provided reliable accuracy, there may be a need for additional data to enhance model determination and accuracy. This finding underscores the importance of continually refining and expanding datasets to achieve more robust and reliable machine learning models.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Executive Summary</a:t>
            </a:r>
            <a:endParaRPr lang="en-US" dirty="0">
              <a:solidFill>
                <a:srgbClr val="FF0000"/>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rgbClr val="FF0000"/>
                </a:solidFill>
              </a:rPr>
              <a:t>30</a:t>
            </a:fld>
            <a:endParaRPr lang="en-US" dirty="0">
              <a:solidFill>
                <a:srgbClr val="FF0000"/>
              </a:solidFill>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2015 Launch Records</a:t>
            </a:r>
          </a:p>
        </p:txBody>
      </p:sp>
      <p:sp>
        <p:nvSpPr>
          <p:cNvPr id="2" name="object 5">
            <a:extLst>
              <a:ext uri="{FF2B5EF4-FFF2-40B4-BE49-F238E27FC236}">
                <a16:creationId xmlns:a16="http://schemas.microsoft.com/office/drawing/2014/main" id="{77D6F5D0-8F52-D891-1E09-403ED9ED7055}"/>
              </a:ext>
            </a:extLst>
          </p:cNvPr>
          <p:cNvSpPr/>
          <p:nvPr/>
        </p:nvSpPr>
        <p:spPr>
          <a:xfrm>
            <a:off x="770011" y="2061462"/>
            <a:ext cx="10515600" cy="290677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rgbClr val="FF0000"/>
                </a:solidFill>
              </a:rPr>
              <a:t>31</a:t>
            </a:fld>
            <a:endParaRPr lang="en-US" dirty="0">
              <a:solidFill>
                <a:srgbClr val="FF0000"/>
              </a:solidFill>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Rank Landing Outcomes Between 2010-06-04 and 2017-03-20</a:t>
            </a:r>
          </a:p>
        </p:txBody>
      </p:sp>
      <p:sp>
        <p:nvSpPr>
          <p:cNvPr id="2" name="object 5">
            <a:extLst>
              <a:ext uri="{FF2B5EF4-FFF2-40B4-BE49-F238E27FC236}">
                <a16:creationId xmlns:a16="http://schemas.microsoft.com/office/drawing/2014/main" id="{3E5D4BE0-DCE9-CC53-FE80-3C650C707493}"/>
              </a:ext>
            </a:extLst>
          </p:cNvPr>
          <p:cNvSpPr/>
          <p:nvPr/>
        </p:nvSpPr>
        <p:spPr>
          <a:xfrm>
            <a:off x="770011" y="2093974"/>
            <a:ext cx="10515600" cy="331114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rgbClr val="FF0000"/>
                </a:solidFill>
              </a:rPr>
              <a:t>32</a:t>
            </a:fld>
            <a:endParaRPr lang="en-US" dirty="0">
              <a:solidFill>
                <a:srgbClr val="FF0000"/>
              </a:solidFil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a:solidFill>
                  <a:srgbClr val="FF0000"/>
                </a:solidFill>
                <a:latin typeface="Abadi"/>
              </a:rPr>
              <a:t>Site </a:t>
            </a:r>
            <a:r>
              <a:rPr lang="tr-TR" dirty="0" err="1">
                <a:solidFill>
                  <a:srgbClr val="FF0000"/>
                </a:solidFill>
                <a:latin typeface="Abadi"/>
              </a:rPr>
              <a:t>locations</a:t>
            </a:r>
            <a:endParaRPr lang="en-US" dirty="0">
              <a:solidFill>
                <a:srgbClr val="FF0000"/>
              </a:solidFill>
              <a:latin typeface="Abadi"/>
            </a:endParaRPr>
          </a:p>
        </p:txBody>
      </p:sp>
      <p:sp>
        <p:nvSpPr>
          <p:cNvPr id="4" name="object 4">
            <a:extLst>
              <a:ext uri="{FF2B5EF4-FFF2-40B4-BE49-F238E27FC236}">
                <a16:creationId xmlns:a16="http://schemas.microsoft.com/office/drawing/2014/main" id="{C86CA16B-437E-A445-1898-B1A8371D30F9}"/>
              </a:ext>
            </a:extLst>
          </p:cNvPr>
          <p:cNvSpPr/>
          <p:nvPr/>
        </p:nvSpPr>
        <p:spPr>
          <a:xfrm>
            <a:off x="854963" y="1796795"/>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rgbClr val="FF0000"/>
                </a:solidFill>
              </a:rPr>
              <a:t>33</a:t>
            </a:fld>
            <a:endParaRPr lang="en-US" dirty="0">
              <a:solidFill>
                <a:srgbClr val="FF0000"/>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err="1">
                <a:solidFill>
                  <a:srgbClr val="FF0000"/>
                </a:solidFill>
                <a:latin typeface="Abadi"/>
              </a:rPr>
              <a:t>Color-coded</a:t>
            </a:r>
            <a:r>
              <a:rPr lang="tr-TR" dirty="0">
                <a:solidFill>
                  <a:srgbClr val="FF0000"/>
                </a:solidFill>
                <a:latin typeface="Abadi"/>
              </a:rPr>
              <a:t> </a:t>
            </a:r>
            <a:r>
              <a:rPr lang="tr-TR" dirty="0" err="1">
                <a:solidFill>
                  <a:srgbClr val="FF0000"/>
                </a:solidFill>
                <a:latin typeface="Abadi"/>
              </a:rPr>
              <a:t>launch</a:t>
            </a:r>
            <a:r>
              <a:rPr lang="tr-TR" dirty="0">
                <a:solidFill>
                  <a:srgbClr val="FF0000"/>
                </a:solidFill>
                <a:latin typeface="Abadi"/>
              </a:rPr>
              <a:t> </a:t>
            </a:r>
            <a:r>
              <a:rPr lang="tr-TR" dirty="0" err="1">
                <a:solidFill>
                  <a:srgbClr val="FF0000"/>
                </a:solidFill>
                <a:latin typeface="Abadi"/>
              </a:rPr>
              <a:t>markers</a:t>
            </a:r>
            <a:endParaRPr lang="en-US" dirty="0">
              <a:solidFill>
                <a:srgbClr val="FF0000"/>
              </a:solidFill>
              <a:latin typeface="Abadi"/>
            </a:endParaRPr>
          </a:p>
        </p:txBody>
      </p:sp>
      <p:sp>
        <p:nvSpPr>
          <p:cNvPr id="2" name="object 4">
            <a:extLst>
              <a:ext uri="{FF2B5EF4-FFF2-40B4-BE49-F238E27FC236}">
                <a16:creationId xmlns:a16="http://schemas.microsoft.com/office/drawing/2014/main" id="{EBC70CBA-5E0F-1821-B53D-CE0AA49DDDA9}"/>
              </a:ext>
            </a:extLst>
          </p:cNvPr>
          <p:cNvSpPr/>
          <p:nvPr/>
        </p:nvSpPr>
        <p:spPr>
          <a:xfrm>
            <a:off x="2895600" y="1709926"/>
            <a:ext cx="6721856" cy="399999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rgbClr val="FF0000"/>
                </a:solidFill>
              </a:rPr>
              <a:t>34</a:t>
            </a:fld>
            <a:endParaRPr lang="en-US" dirty="0">
              <a:solidFill>
                <a:srgbClr val="FF0000"/>
              </a:solidFill>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err="1">
                <a:solidFill>
                  <a:srgbClr val="FF0000"/>
                </a:solidFill>
                <a:latin typeface="Abadi"/>
              </a:rPr>
              <a:t>Key</a:t>
            </a:r>
            <a:r>
              <a:rPr lang="tr-TR" dirty="0">
                <a:solidFill>
                  <a:srgbClr val="FF0000"/>
                </a:solidFill>
                <a:latin typeface="Abadi"/>
              </a:rPr>
              <a:t> </a:t>
            </a:r>
            <a:r>
              <a:rPr lang="tr-TR" dirty="0" err="1">
                <a:solidFill>
                  <a:srgbClr val="FF0000"/>
                </a:solidFill>
                <a:latin typeface="Abadi"/>
              </a:rPr>
              <a:t>location</a:t>
            </a:r>
            <a:r>
              <a:rPr lang="tr-TR" dirty="0">
                <a:solidFill>
                  <a:srgbClr val="FF0000"/>
                </a:solidFill>
                <a:latin typeface="Abadi"/>
              </a:rPr>
              <a:t> </a:t>
            </a:r>
            <a:endParaRPr lang="en-US" dirty="0">
              <a:solidFill>
                <a:srgbClr val="FF0000"/>
              </a:solidFill>
              <a:latin typeface="Abadi"/>
            </a:endParaRPr>
          </a:p>
        </p:txBody>
      </p:sp>
      <p:sp>
        <p:nvSpPr>
          <p:cNvPr id="2" name="object 4">
            <a:extLst>
              <a:ext uri="{FF2B5EF4-FFF2-40B4-BE49-F238E27FC236}">
                <a16:creationId xmlns:a16="http://schemas.microsoft.com/office/drawing/2014/main" id="{6A2E3BF8-1195-16EB-AD28-A9B725B15EAC}"/>
              </a:ext>
            </a:extLst>
          </p:cNvPr>
          <p:cNvSpPr/>
          <p:nvPr/>
        </p:nvSpPr>
        <p:spPr>
          <a:xfrm>
            <a:off x="1901190" y="1832992"/>
            <a:ext cx="8389620" cy="1723643"/>
          </a:xfrm>
          <a:prstGeom prst="rect">
            <a:avLst/>
          </a:prstGeom>
          <a:blipFill>
            <a:blip r:embed="rId3" cstate="print"/>
            <a:stretch>
              <a:fillRect/>
            </a:stretch>
          </a:blipFill>
        </p:spPr>
        <p:txBody>
          <a:bodyPr wrap="square" lIns="0" tIns="0" rIns="0" bIns="0" rtlCol="0"/>
          <a:lstStyle/>
          <a:p>
            <a:endParaRPr/>
          </a:p>
        </p:txBody>
      </p:sp>
      <p:grpSp>
        <p:nvGrpSpPr>
          <p:cNvPr id="4" name="object 5">
            <a:extLst>
              <a:ext uri="{FF2B5EF4-FFF2-40B4-BE49-F238E27FC236}">
                <a16:creationId xmlns:a16="http://schemas.microsoft.com/office/drawing/2014/main" id="{60E61613-2510-076E-A054-70EEB3AFB868}"/>
              </a:ext>
            </a:extLst>
          </p:cNvPr>
          <p:cNvGrpSpPr/>
          <p:nvPr/>
        </p:nvGrpSpPr>
        <p:grpSpPr>
          <a:xfrm>
            <a:off x="1901190" y="3556635"/>
            <a:ext cx="8389620" cy="1562100"/>
            <a:chOff x="2802635" y="3552444"/>
            <a:chExt cx="7505700" cy="1562100"/>
          </a:xfrm>
        </p:grpSpPr>
        <p:sp>
          <p:nvSpPr>
            <p:cNvPr id="6" name="object 6">
              <a:extLst>
                <a:ext uri="{FF2B5EF4-FFF2-40B4-BE49-F238E27FC236}">
                  <a16:creationId xmlns:a16="http://schemas.microsoft.com/office/drawing/2014/main" id="{27A65E3D-7C67-597F-EA9D-3639B1112E30}"/>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7" name="object 7">
              <a:extLst>
                <a:ext uri="{FF2B5EF4-FFF2-40B4-BE49-F238E27FC236}">
                  <a16:creationId xmlns:a16="http://schemas.microsoft.com/office/drawing/2014/main" id="{B35F002C-DD75-EB2F-5671-45C8E32BBCA3}"/>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rgbClr val="FF0000"/>
                </a:solidFill>
              </a:rPr>
              <a:t>35</a:t>
            </a:fld>
            <a:endParaRPr lang="en-US" dirty="0">
              <a:solidFill>
                <a:srgbClr val="FF0000"/>
              </a:solidFill>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err="1">
                <a:solidFill>
                  <a:srgbClr val="FF0000"/>
                </a:solidFill>
                <a:latin typeface="Abadi"/>
              </a:rPr>
              <a:t>Succesful</a:t>
            </a:r>
            <a:r>
              <a:rPr lang="tr-TR" dirty="0">
                <a:solidFill>
                  <a:srgbClr val="FF0000"/>
                </a:solidFill>
                <a:latin typeface="Abadi"/>
              </a:rPr>
              <a:t> </a:t>
            </a:r>
            <a:r>
              <a:rPr lang="tr-TR" dirty="0" err="1">
                <a:solidFill>
                  <a:srgbClr val="FF0000"/>
                </a:solidFill>
                <a:latin typeface="Abadi"/>
              </a:rPr>
              <a:t>launches</a:t>
            </a:r>
            <a:endParaRPr lang="en-US" dirty="0">
              <a:solidFill>
                <a:srgbClr val="FF0000"/>
              </a:solidFill>
              <a:latin typeface="Abadi"/>
            </a:endParaRPr>
          </a:p>
        </p:txBody>
      </p:sp>
      <p:sp>
        <p:nvSpPr>
          <p:cNvPr id="2" name="object 4">
            <a:extLst>
              <a:ext uri="{FF2B5EF4-FFF2-40B4-BE49-F238E27FC236}">
                <a16:creationId xmlns:a16="http://schemas.microsoft.com/office/drawing/2014/main" id="{FA54332C-DAE4-C2B6-176F-967875E7EC8F}"/>
              </a:ext>
            </a:extLst>
          </p:cNvPr>
          <p:cNvSpPr/>
          <p:nvPr/>
        </p:nvSpPr>
        <p:spPr>
          <a:xfrm>
            <a:off x="3424486" y="1923288"/>
            <a:ext cx="3959859" cy="3420872"/>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7C08A116-B95B-99E0-37FC-CBDC5DEC2309}"/>
              </a:ext>
            </a:extLst>
          </p:cNvPr>
          <p:cNvSpPr/>
          <p:nvPr/>
        </p:nvSpPr>
        <p:spPr>
          <a:xfrm>
            <a:off x="7842111" y="2189988"/>
            <a:ext cx="1671261" cy="88248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rgbClr val="FF0000"/>
                </a:solidFill>
              </a:rPr>
              <a:t>36</a:t>
            </a:fld>
            <a:endParaRPr lang="en-US" dirty="0">
              <a:solidFill>
                <a:srgbClr val="FF0000"/>
              </a:solidFill>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err="1">
                <a:solidFill>
                  <a:srgbClr val="FF0000"/>
                </a:solidFill>
                <a:latin typeface="Abadi"/>
              </a:rPr>
              <a:t>Success</a:t>
            </a:r>
            <a:r>
              <a:rPr lang="tr-TR" dirty="0">
                <a:solidFill>
                  <a:srgbClr val="FF0000"/>
                </a:solidFill>
                <a:latin typeface="Abadi"/>
              </a:rPr>
              <a:t> rate</a:t>
            </a:r>
            <a:endParaRPr lang="en-US" dirty="0">
              <a:solidFill>
                <a:srgbClr val="FF0000"/>
              </a:solidFill>
              <a:latin typeface="Abadi"/>
            </a:endParaRPr>
          </a:p>
        </p:txBody>
      </p:sp>
      <p:sp>
        <p:nvSpPr>
          <p:cNvPr id="2" name="object 4">
            <a:extLst>
              <a:ext uri="{FF2B5EF4-FFF2-40B4-BE49-F238E27FC236}">
                <a16:creationId xmlns:a16="http://schemas.microsoft.com/office/drawing/2014/main" id="{BD7C1041-B915-7C5D-61CD-14124C12A9C1}"/>
              </a:ext>
            </a:extLst>
          </p:cNvPr>
          <p:cNvSpPr/>
          <p:nvPr/>
        </p:nvSpPr>
        <p:spPr>
          <a:xfrm>
            <a:off x="5384800" y="2001814"/>
            <a:ext cx="3261360" cy="3301706"/>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BC789C0E-9F78-6DC6-2997-98BEAF06960A}"/>
              </a:ext>
            </a:extLst>
          </p:cNvPr>
          <p:cNvSpPr/>
          <p:nvPr/>
        </p:nvSpPr>
        <p:spPr>
          <a:xfrm>
            <a:off x="1682027" y="2067348"/>
            <a:ext cx="4314970" cy="195714"/>
          </a:xfrm>
          <a:prstGeom prst="rect">
            <a:avLst/>
          </a:prstGeom>
          <a:blipFill>
            <a:blip r:embed="rId4" cstate="print"/>
            <a:stretch>
              <a:fillRect/>
            </a:stretch>
          </a:blipFill>
        </p:spPr>
        <p:txBody>
          <a:bodyPr wrap="square" lIns="0" tIns="0" rIns="0" bIns="0" rtlCol="0"/>
          <a:lstStyle/>
          <a:p>
            <a:endParaRPr/>
          </a:p>
        </p:txBody>
      </p:sp>
      <p:sp>
        <p:nvSpPr>
          <p:cNvPr id="6" name="object 6">
            <a:extLst>
              <a:ext uri="{FF2B5EF4-FFF2-40B4-BE49-F238E27FC236}">
                <a16:creationId xmlns:a16="http://schemas.microsoft.com/office/drawing/2014/main" id="{14431BE1-0E05-3197-03A8-77B235636322}"/>
              </a:ext>
            </a:extLst>
          </p:cNvPr>
          <p:cNvSpPr/>
          <p:nvPr/>
        </p:nvSpPr>
        <p:spPr>
          <a:xfrm>
            <a:off x="8982736" y="2187742"/>
            <a:ext cx="411777" cy="391429"/>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rgbClr val="FF0000"/>
                </a:solidFill>
              </a:rPr>
              <a:t>37</a:t>
            </a:fld>
            <a:endParaRPr lang="en-US" dirty="0">
              <a:solidFill>
                <a:srgbClr val="FF0000"/>
              </a:solidFill>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err="1">
                <a:solidFill>
                  <a:srgbClr val="FF0000"/>
                </a:solidFill>
                <a:latin typeface="Abadi"/>
              </a:rPr>
              <a:t>Payload</a:t>
            </a:r>
            <a:r>
              <a:rPr lang="tr-TR" dirty="0">
                <a:solidFill>
                  <a:srgbClr val="FF0000"/>
                </a:solidFill>
                <a:latin typeface="Abadi"/>
              </a:rPr>
              <a:t> </a:t>
            </a:r>
            <a:r>
              <a:rPr lang="tr-TR" dirty="0" err="1">
                <a:solidFill>
                  <a:srgbClr val="FF0000"/>
                </a:solidFill>
                <a:latin typeface="Abadi"/>
              </a:rPr>
              <a:t>mass</a:t>
            </a:r>
            <a:r>
              <a:rPr lang="tr-TR" dirty="0">
                <a:solidFill>
                  <a:srgbClr val="FF0000"/>
                </a:solidFill>
                <a:latin typeface="Abadi"/>
              </a:rPr>
              <a:t> / </a:t>
            </a:r>
            <a:r>
              <a:rPr lang="tr-TR" dirty="0" err="1">
                <a:solidFill>
                  <a:srgbClr val="FF0000"/>
                </a:solidFill>
                <a:latin typeface="Abadi"/>
              </a:rPr>
              <a:t>success</a:t>
            </a:r>
            <a:r>
              <a:rPr lang="tr-TR" dirty="0">
                <a:solidFill>
                  <a:srgbClr val="FF0000"/>
                </a:solidFill>
                <a:latin typeface="Abadi"/>
              </a:rPr>
              <a:t> / </a:t>
            </a:r>
            <a:r>
              <a:rPr lang="tr-TR" dirty="0" err="1">
                <a:solidFill>
                  <a:srgbClr val="FF0000"/>
                </a:solidFill>
                <a:latin typeface="Abadi"/>
              </a:rPr>
              <a:t>booster</a:t>
            </a:r>
            <a:r>
              <a:rPr lang="tr-TR" dirty="0">
                <a:solidFill>
                  <a:srgbClr val="FF0000"/>
                </a:solidFill>
                <a:latin typeface="Abadi"/>
              </a:rPr>
              <a:t> </a:t>
            </a:r>
            <a:r>
              <a:rPr lang="tr-TR" dirty="0" err="1">
                <a:solidFill>
                  <a:srgbClr val="FF0000"/>
                </a:solidFill>
                <a:latin typeface="Abadi"/>
              </a:rPr>
              <a:t>version</a:t>
            </a:r>
            <a:r>
              <a:rPr lang="tr-TR" dirty="0">
                <a:solidFill>
                  <a:srgbClr val="FF0000"/>
                </a:solidFill>
                <a:latin typeface="Abadi"/>
              </a:rPr>
              <a:t> </a:t>
            </a:r>
            <a:r>
              <a:rPr lang="tr-TR" dirty="0" err="1">
                <a:solidFill>
                  <a:srgbClr val="FF0000"/>
                </a:solidFill>
                <a:latin typeface="Abadi"/>
              </a:rPr>
              <a:t>category</a:t>
            </a:r>
            <a:endParaRPr lang="en-US" dirty="0">
              <a:solidFill>
                <a:srgbClr val="FF0000"/>
              </a:solidFill>
              <a:latin typeface="Abadi"/>
            </a:endParaRPr>
          </a:p>
        </p:txBody>
      </p:sp>
      <p:sp>
        <p:nvSpPr>
          <p:cNvPr id="2" name="object 4">
            <a:extLst>
              <a:ext uri="{FF2B5EF4-FFF2-40B4-BE49-F238E27FC236}">
                <a16:creationId xmlns:a16="http://schemas.microsoft.com/office/drawing/2014/main" id="{3932730F-F463-2138-E52E-76206AB5FB66}"/>
              </a:ext>
            </a:extLst>
          </p:cNvPr>
          <p:cNvSpPr/>
          <p:nvPr/>
        </p:nvSpPr>
        <p:spPr>
          <a:xfrm>
            <a:off x="311977" y="2221361"/>
            <a:ext cx="11568046" cy="29815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solidFill>
                  <a:srgbClr val="FF0000"/>
                </a:solidFill>
              </a:rPr>
              <a:t>38</a:t>
            </a:fld>
            <a:endParaRPr lang="en-US" dirty="0">
              <a:solidFill>
                <a:srgbClr val="FF0000"/>
              </a:solidFill>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Classification Accuracy</a:t>
            </a:r>
            <a:endParaRPr lang="en-US" dirty="0">
              <a:solidFill>
                <a:srgbClr val="FF0000"/>
              </a:solidFill>
            </a:endParaRPr>
          </a:p>
        </p:txBody>
      </p:sp>
      <p:sp>
        <p:nvSpPr>
          <p:cNvPr id="2" name="object 7">
            <a:extLst>
              <a:ext uri="{FF2B5EF4-FFF2-40B4-BE49-F238E27FC236}">
                <a16:creationId xmlns:a16="http://schemas.microsoft.com/office/drawing/2014/main" id="{F9D098D2-F739-6664-3166-09B05CF26CB1}"/>
              </a:ext>
            </a:extLst>
          </p:cNvPr>
          <p:cNvSpPr/>
          <p:nvPr/>
        </p:nvSpPr>
        <p:spPr>
          <a:xfrm>
            <a:off x="1849120" y="1887855"/>
            <a:ext cx="7366000" cy="413771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solidFill>
                  <a:srgbClr val="FF0000"/>
                </a:solidFill>
              </a:rPr>
              <a:t>39</a:t>
            </a:fld>
            <a:endParaRPr lang="en-US" dirty="0">
              <a:solidFill>
                <a:srgbClr val="FF0000"/>
              </a:solidFill>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Confusion Matrix</a:t>
            </a:r>
            <a:endParaRPr lang="en-US" dirty="0">
              <a:solidFill>
                <a:srgbClr val="FF0000"/>
              </a:solidFill>
            </a:endParaRPr>
          </a:p>
        </p:txBody>
      </p:sp>
      <p:sp>
        <p:nvSpPr>
          <p:cNvPr id="2" name="object 7">
            <a:extLst>
              <a:ext uri="{FF2B5EF4-FFF2-40B4-BE49-F238E27FC236}">
                <a16:creationId xmlns:a16="http://schemas.microsoft.com/office/drawing/2014/main" id="{93F82699-06EA-1E08-C485-B549D29BC07D}"/>
              </a:ext>
            </a:extLst>
          </p:cNvPr>
          <p:cNvSpPr/>
          <p:nvPr/>
        </p:nvSpPr>
        <p:spPr>
          <a:xfrm>
            <a:off x="2773680" y="1829944"/>
            <a:ext cx="5524891" cy="40018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solidFill>
                  <a:srgbClr val="FF0000"/>
                </a:solidFill>
              </a:rPr>
              <a:pPr>
                <a:spcAft>
                  <a:spcPts val="600"/>
                </a:spcAft>
              </a:pPr>
              <a:t>4</a:t>
            </a:fld>
            <a:endParaRPr lang="en-US" dirty="0">
              <a:solidFill>
                <a:srgbClr val="FF0000"/>
              </a:solid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Introduction</a:t>
            </a:r>
            <a:endParaRPr lang="en-US" dirty="0">
              <a:solidFill>
                <a:srgbClr val="FF0000"/>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17715"/>
            <a:ext cx="10530114" cy="463798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In the competitive realm of commercial space exploration, SpaceX has emerged as a frontrunner, primarily due to its cost-efficient rocket recovery capabilities, notably in Stage 1. Capitalizing on this success, a new player, Space Y, aims to challenge SpaceX's dominance.</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Recognizing the critical importance of predicting successful Stage 1 recovery for economic viability, Space Y has entrusted us with the task of training a machine learning model. The goal is to leverage historical data and relevant features to enhance the likelihood of successful Stage 1 recovery, thereby positioning Space Y as a formidable contender in the commercial space industry.</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Our mission is to bridge the gap between space exploration and machine learning, offering Space Y a predictive tool that navigates the complexities of rocket recovery, ultimately contributing to their competitiveness in the evolving landscape of space commerce.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solidFill>
                  <a:srgbClr val="FF0000"/>
                </a:solidFill>
              </a:rPr>
              <a:t>40</a:t>
            </a:fld>
            <a:endParaRPr lang="en-US" dirty="0">
              <a:solidFill>
                <a:srgbClr val="FF0000"/>
              </a:solidFill>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812389" cy="4342866"/>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Task: Develop a machine learning model for Space Y to compete with SpaceX.</a:t>
            </a:r>
          </a:p>
          <a:p>
            <a:pPr>
              <a:lnSpc>
                <a:spcPct val="100000"/>
              </a:lnSpc>
              <a:spcBef>
                <a:spcPts val="1400"/>
              </a:spcBef>
            </a:pPr>
            <a:r>
              <a:rPr lang="en-US" sz="2200" dirty="0">
                <a:solidFill>
                  <a:schemeClr val="accent3">
                    <a:lumMod val="25000"/>
                  </a:schemeClr>
                </a:solidFill>
                <a:latin typeface="Abadi" panose="020B0604020104020204" pitchFamily="34" charset="0"/>
              </a:rPr>
              <a:t>Goal: Predict successful Stage 1 landings, potentially saving ~$100 million USD per launch.</a:t>
            </a:r>
          </a:p>
          <a:p>
            <a:pPr>
              <a:lnSpc>
                <a:spcPct val="100000"/>
              </a:lnSpc>
              <a:spcBef>
                <a:spcPts val="1400"/>
              </a:spcBef>
            </a:pPr>
            <a:r>
              <a:rPr lang="en-US" sz="2200" dirty="0">
                <a:solidFill>
                  <a:schemeClr val="accent3">
                    <a:lumMod val="25000"/>
                  </a:schemeClr>
                </a:solidFill>
                <a:latin typeface="Abadi" panose="020B0604020104020204" pitchFamily="34" charset="0"/>
              </a:rPr>
              <a:t>Data Sources: Utilized a public SpaceX API and web scraping from SpaceX Wikipedia.</a:t>
            </a:r>
          </a:p>
          <a:p>
            <a:pPr>
              <a:lnSpc>
                <a:spcPct val="100000"/>
              </a:lnSpc>
              <a:spcBef>
                <a:spcPts val="1400"/>
              </a:spcBef>
            </a:pPr>
            <a:r>
              <a:rPr lang="en-US" sz="2200" dirty="0">
                <a:solidFill>
                  <a:schemeClr val="accent3">
                    <a:lumMod val="25000"/>
                  </a:schemeClr>
                </a:solidFill>
                <a:latin typeface="Abadi" panose="020B0604020104020204" pitchFamily="34" charset="0"/>
              </a:rPr>
              <a:t>Data Management: Created data labels and stored information in a DB2 SQL database.</a:t>
            </a:r>
          </a:p>
          <a:p>
            <a:pPr>
              <a:lnSpc>
                <a:spcPct val="100000"/>
              </a:lnSpc>
              <a:spcBef>
                <a:spcPts val="1400"/>
              </a:spcBef>
            </a:pPr>
            <a:r>
              <a:rPr lang="en-US" sz="2200" dirty="0">
                <a:solidFill>
                  <a:schemeClr val="accent3">
                    <a:lumMod val="25000"/>
                  </a:schemeClr>
                </a:solidFill>
                <a:latin typeface="Abadi" panose="020B0604020104020204" pitchFamily="34" charset="0"/>
              </a:rPr>
              <a:t>Visualization: Implemented a dashboard for intuitive data representation.</a:t>
            </a:r>
          </a:p>
          <a:p>
            <a:pPr>
              <a:lnSpc>
                <a:spcPct val="100000"/>
              </a:lnSpc>
              <a:spcBef>
                <a:spcPts val="1400"/>
              </a:spcBef>
            </a:pPr>
            <a:r>
              <a:rPr lang="en-US" sz="2200" dirty="0">
                <a:solidFill>
                  <a:schemeClr val="accent3">
                    <a:lumMod val="25000"/>
                  </a:schemeClr>
                </a:solidFill>
                <a:latin typeface="Abadi" panose="020B0604020104020204" pitchFamily="34" charset="0"/>
              </a:rPr>
              <a:t>Model Performance: Achieved an 83% accuracy with the machine learning model.</a:t>
            </a:r>
          </a:p>
          <a:p>
            <a:pPr>
              <a:lnSpc>
                <a:spcPct val="100000"/>
              </a:lnSpc>
              <a:spcBef>
                <a:spcPts val="1400"/>
              </a:spcBef>
            </a:pPr>
            <a:r>
              <a:rPr lang="en-US" sz="2200" dirty="0">
                <a:solidFill>
                  <a:schemeClr val="accent3">
                    <a:lumMod val="25000"/>
                  </a:schemeClr>
                </a:solidFill>
                <a:latin typeface="Abadi" panose="020B0604020104020204" pitchFamily="34" charset="0"/>
              </a:rPr>
              <a:t>Decision Support: </a:t>
            </a: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Mask of Space Y can use the model to predict successful Stage 1 landings before launch, informing launch decisions.</a:t>
            </a:r>
          </a:p>
          <a:p>
            <a:pPr>
              <a:lnSpc>
                <a:spcPct val="100000"/>
              </a:lnSpc>
              <a:spcBef>
                <a:spcPts val="1400"/>
              </a:spcBef>
            </a:pPr>
            <a:r>
              <a:rPr lang="en-US" sz="2200" dirty="0">
                <a:solidFill>
                  <a:schemeClr val="accent3">
                    <a:lumMod val="25000"/>
                  </a:schemeClr>
                </a:solidFill>
                <a:latin typeface="Abadi" panose="020B0604020104020204" pitchFamily="34" charset="0"/>
              </a:rPr>
              <a:t>Improvement Potential: Recommends collecting more data to refine the model for increased accuracy and effectiveness.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Conclusions</a:t>
            </a:r>
            <a:endParaRPr lang="en-US" dirty="0">
              <a:solidFill>
                <a:srgbClr val="FF0000"/>
              </a:solidFill>
            </a:endParaRP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solidFill>
                  <a:srgbClr val="FF0000"/>
                </a:solidFill>
              </a:rPr>
              <a:t>41</a:t>
            </a:fld>
            <a:endParaRPr lang="en-US" dirty="0">
              <a:solidFill>
                <a:srgbClr val="FF0000"/>
              </a:solidFill>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59522"/>
            <a:ext cx="10687961" cy="3433838"/>
          </a:xfrm>
          <a:prstGeom prst="rect">
            <a:avLst/>
          </a:prstGeom>
        </p:spPr>
        <p:txBody>
          <a:bodyPr>
            <a:normAutofit/>
          </a:bodyPr>
          <a:lstStyle/>
          <a:p>
            <a:pPr>
              <a:lnSpc>
                <a:spcPct val="100000"/>
              </a:lnSpc>
              <a:spcBef>
                <a:spcPts val="1400"/>
              </a:spcBef>
            </a:pPr>
            <a:r>
              <a:rPr lang="tr-TR" sz="2200" dirty="0">
                <a:solidFill>
                  <a:schemeClr val="accent3">
                    <a:lumMod val="25000"/>
                  </a:schemeClr>
                </a:solidFill>
                <a:latin typeface="Abadi" panose="020B0604020104020204" pitchFamily="34" charset="0"/>
              </a:rPr>
              <a:t>url: </a:t>
            </a:r>
            <a:r>
              <a:rPr lang="tr-TR" sz="2200" dirty="0">
                <a:solidFill>
                  <a:srgbClr val="FF0000"/>
                </a:solidFill>
                <a:latin typeface="Abadi" panose="020B0604020104020204" pitchFamily="34" charset="0"/>
                <a:hlinkClick r:id="rId4">
                  <a:extLst>
                    <a:ext uri="{A12FA001-AC4F-418D-AE19-62706E023703}">
                      <ahyp:hlinkClr xmlns:ahyp="http://schemas.microsoft.com/office/drawing/2018/hyperlinkcolor" val="tx"/>
                    </a:ext>
                  </a:extLst>
                </a:hlinkClick>
              </a:rPr>
              <a:t>https://github.com/zeynepackgz/appliedcapstoneproject</a:t>
            </a:r>
            <a:endParaRPr lang="en-US" sz="2200" dirty="0">
              <a:solidFill>
                <a:srgbClr val="FF0000"/>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Appendix</a:t>
            </a:r>
            <a:endParaRPr lang="en-US" dirty="0">
              <a:solidFill>
                <a:srgbClr val="FF0000"/>
              </a:solidFill>
            </a:endParaRPr>
          </a:p>
        </p:txBody>
      </p:sp>
    </p:spTree>
    <p:extLst>
      <p:ext uri="{BB962C8B-B14F-4D97-AF65-F5344CB8AC3E}">
        <p14:creationId xmlns:p14="http://schemas.microsoft.com/office/powerpoint/2010/main" val="3410008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solidFill>
                  <a:srgbClr val="FF0000"/>
                </a:solidFill>
              </a:rPr>
              <a:t>5</a:t>
            </a:fld>
            <a:endParaRPr lang="en-US" dirty="0">
              <a:solidFill>
                <a:srgbClr val="FF0000"/>
              </a:solidFill>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FF0000"/>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Methodology</a:t>
            </a:r>
            <a:endParaRPr lang="en-US" dirty="0">
              <a:solidFill>
                <a:srgbClr val="FF0000"/>
              </a:solidFill>
            </a:endParaRPr>
          </a:p>
        </p:txBody>
      </p:sp>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solidFill>
                  <a:srgbClr val="FF0000"/>
                </a:solidFill>
              </a:rPr>
              <a:t>6</a:t>
            </a:fld>
            <a:endParaRPr lang="en-US" dirty="0">
              <a:solidFill>
                <a:srgbClr val="FF0000"/>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199948"/>
          </a:xfrm>
          <a:prstGeom prst="rect">
            <a:avLst/>
          </a:prstGeom>
        </p:spPr>
        <p:txBody>
          <a:bodyPr/>
          <a:lstStyle/>
          <a:p>
            <a:pPr>
              <a:lnSpc>
                <a:spcPct val="100000"/>
              </a:lnSpc>
              <a:spcBef>
                <a:spcPts val="1400"/>
              </a:spcBef>
            </a:pPr>
            <a:r>
              <a:rPr lang="en-US" sz="1400" dirty="0">
                <a:solidFill>
                  <a:schemeClr val="accent3">
                    <a:lumMod val="25000"/>
                  </a:schemeClr>
                </a:solidFill>
                <a:latin typeface="Abadi" panose="020B0604020104020204" pitchFamily="34" charset="0"/>
              </a:rPr>
              <a:t>Space X API Data Columns:</a:t>
            </a:r>
          </a:p>
          <a:p>
            <a:pPr>
              <a:lnSpc>
                <a:spcPct val="100000"/>
              </a:lnSpc>
              <a:spcBef>
                <a:spcPts val="1400"/>
              </a:spcBef>
            </a:pPr>
            <a:r>
              <a:rPr lang="en-US" sz="1400" dirty="0">
                <a:solidFill>
                  <a:schemeClr val="accent3">
                    <a:lumMod val="25000"/>
                  </a:schemeClr>
                </a:solidFill>
                <a:latin typeface="Abadi" panose="020B0604020104020204" pitchFamily="34" charset="0"/>
              </a:rPr>
              <a:t>The information obtained through API requests encompasses a range of crucial columns, including </a:t>
            </a:r>
            <a:r>
              <a:rPr lang="en-US" sz="1400" dirty="0" err="1">
                <a:solidFill>
                  <a:schemeClr val="accent3">
                    <a:lumMod val="25000"/>
                  </a:schemeClr>
                </a:solidFill>
                <a:latin typeface="Abadi" panose="020B0604020104020204" pitchFamily="34" charset="0"/>
              </a:rPr>
              <a:t>FlightNumber</a:t>
            </a:r>
            <a:r>
              <a:rPr lang="en-US" sz="1400" dirty="0">
                <a:solidFill>
                  <a:schemeClr val="accent3">
                    <a:lumMod val="25000"/>
                  </a:schemeClr>
                </a:solidFill>
                <a:latin typeface="Abadi" panose="020B0604020104020204" pitchFamily="34" charset="0"/>
              </a:rPr>
              <a:t>, Date, </a:t>
            </a:r>
            <a:r>
              <a:rPr lang="en-US" sz="1400" dirty="0" err="1">
                <a:solidFill>
                  <a:schemeClr val="accent3">
                    <a:lumMod val="25000"/>
                  </a:schemeClr>
                </a:solidFill>
                <a:latin typeface="Abadi" panose="020B0604020104020204" pitchFamily="34" charset="0"/>
              </a:rPr>
              <a:t>BoosterVersion</a:t>
            </a:r>
            <a:r>
              <a:rPr lang="en-US" sz="1400" dirty="0">
                <a:solidFill>
                  <a:schemeClr val="accent3">
                    <a:lumMod val="25000"/>
                  </a:schemeClr>
                </a:solidFill>
                <a:latin typeface="Abadi" panose="020B0604020104020204" pitchFamily="34" charset="0"/>
              </a:rPr>
              <a:t>, </a:t>
            </a:r>
            <a:r>
              <a:rPr lang="en-US" sz="1400" dirty="0" err="1">
                <a:solidFill>
                  <a:schemeClr val="accent3">
                    <a:lumMod val="25000"/>
                  </a:schemeClr>
                </a:solidFill>
                <a:latin typeface="Abadi" panose="020B0604020104020204" pitchFamily="34" charset="0"/>
              </a:rPr>
              <a:t>PayloadMass</a:t>
            </a:r>
            <a:r>
              <a:rPr lang="en-US" sz="1400" dirty="0">
                <a:solidFill>
                  <a:schemeClr val="accent3">
                    <a:lumMod val="25000"/>
                  </a:schemeClr>
                </a:solidFill>
                <a:latin typeface="Abadi" panose="020B0604020104020204" pitchFamily="34" charset="0"/>
              </a:rPr>
              <a:t>, Orbit, </a:t>
            </a:r>
            <a:r>
              <a:rPr lang="en-US" sz="1400" dirty="0" err="1">
                <a:solidFill>
                  <a:schemeClr val="accent3">
                    <a:lumMod val="25000"/>
                  </a:schemeClr>
                </a:solidFill>
                <a:latin typeface="Abadi" panose="020B0604020104020204" pitchFamily="34" charset="0"/>
              </a:rPr>
              <a:t>LaunchSite</a:t>
            </a:r>
            <a:r>
              <a:rPr lang="en-US" sz="1400" dirty="0">
                <a:solidFill>
                  <a:schemeClr val="accent3">
                    <a:lumMod val="25000"/>
                  </a:schemeClr>
                </a:solidFill>
                <a:latin typeface="Abadi" panose="020B0604020104020204" pitchFamily="34" charset="0"/>
              </a:rPr>
              <a:t>, Outcome, Flights, </a:t>
            </a:r>
            <a:r>
              <a:rPr lang="en-US" sz="1400" dirty="0" err="1">
                <a:solidFill>
                  <a:schemeClr val="accent3">
                    <a:lumMod val="25000"/>
                  </a:schemeClr>
                </a:solidFill>
                <a:latin typeface="Abadi" panose="020B0604020104020204" pitchFamily="34" charset="0"/>
              </a:rPr>
              <a:t>GridFins</a:t>
            </a:r>
            <a:r>
              <a:rPr lang="en-US" sz="1400" dirty="0">
                <a:solidFill>
                  <a:schemeClr val="accent3">
                    <a:lumMod val="25000"/>
                  </a:schemeClr>
                </a:solidFill>
                <a:latin typeface="Abadi" panose="020B0604020104020204" pitchFamily="34" charset="0"/>
              </a:rPr>
              <a:t>, Reused, Legs, </a:t>
            </a:r>
            <a:r>
              <a:rPr lang="en-US" sz="1400" dirty="0" err="1">
                <a:solidFill>
                  <a:schemeClr val="accent3">
                    <a:lumMod val="25000"/>
                  </a:schemeClr>
                </a:solidFill>
                <a:latin typeface="Abadi" panose="020B0604020104020204" pitchFamily="34" charset="0"/>
              </a:rPr>
              <a:t>LandingPad</a:t>
            </a:r>
            <a:r>
              <a:rPr lang="en-US" sz="1400" dirty="0">
                <a:solidFill>
                  <a:schemeClr val="accent3">
                    <a:lumMod val="25000"/>
                  </a:schemeClr>
                </a:solidFill>
                <a:latin typeface="Abadi" panose="020B0604020104020204" pitchFamily="34" charset="0"/>
              </a:rPr>
              <a:t>, Block, </a:t>
            </a:r>
            <a:r>
              <a:rPr lang="en-US" sz="1400" dirty="0" err="1">
                <a:solidFill>
                  <a:schemeClr val="accent3">
                    <a:lumMod val="25000"/>
                  </a:schemeClr>
                </a:solidFill>
                <a:latin typeface="Abadi" panose="020B0604020104020204" pitchFamily="34" charset="0"/>
              </a:rPr>
              <a:t>ReusedCount</a:t>
            </a:r>
            <a:r>
              <a:rPr lang="en-US" sz="1400" dirty="0">
                <a:solidFill>
                  <a:schemeClr val="accent3">
                    <a:lumMod val="25000"/>
                  </a:schemeClr>
                </a:solidFill>
                <a:latin typeface="Abadi" panose="020B0604020104020204" pitchFamily="34" charset="0"/>
              </a:rPr>
              <a:t>, Serial, Longitude, and Latitude. This rich set of attributes provides a detailed snapshot of each space mission, enabling a thorough analysis of various factors influencing the outcomes.</a:t>
            </a:r>
            <a:endParaRPr lang="tr-TR" sz="1400" dirty="0">
              <a:solidFill>
                <a:schemeClr val="accent3">
                  <a:lumMod val="25000"/>
                </a:schemeClr>
              </a:solidFill>
              <a:latin typeface="Abadi" panose="020B0604020104020204" pitchFamily="34" charset="0"/>
            </a:endParaRPr>
          </a:p>
          <a:p>
            <a:pPr>
              <a:lnSpc>
                <a:spcPct val="100000"/>
              </a:lnSpc>
              <a:spcBef>
                <a:spcPts val="1400"/>
              </a:spcBef>
            </a:pPr>
            <a:endParaRPr lang="tr-TR" sz="1400" dirty="0">
              <a:solidFill>
                <a:schemeClr val="accent3">
                  <a:lumMod val="25000"/>
                </a:schemeClr>
              </a:solidFill>
              <a:latin typeface="Abadi" panose="020B0604020104020204" pitchFamily="34" charset="0"/>
            </a:endParaRPr>
          </a:p>
          <a:p>
            <a:pPr>
              <a:lnSpc>
                <a:spcPct val="100000"/>
              </a:lnSpc>
              <a:spcBef>
                <a:spcPts val="1400"/>
              </a:spcBef>
            </a:pP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rPr>
              <a:t>Wikipedia </a:t>
            </a:r>
            <a:r>
              <a:rPr lang="en-US" sz="1400" dirty="0" err="1">
                <a:solidFill>
                  <a:schemeClr val="accent3">
                    <a:lumMod val="25000"/>
                  </a:schemeClr>
                </a:solidFill>
                <a:latin typeface="Abadi" panose="020B0604020104020204" pitchFamily="34" charset="0"/>
              </a:rPr>
              <a:t>Webscrape</a:t>
            </a:r>
            <a:r>
              <a:rPr lang="en-US" sz="1400" dirty="0">
                <a:solidFill>
                  <a:schemeClr val="accent3">
                    <a:lumMod val="25000"/>
                  </a:schemeClr>
                </a:solidFill>
                <a:latin typeface="Abadi" panose="020B0604020104020204" pitchFamily="34" charset="0"/>
              </a:rPr>
              <a:t> Data Columns:</a:t>
            </a:r>
          </a:p>
          <a:p>
            <a:pPr>
              <a:lnSpc>
                <a:spcPct val="100000"/>
              </a:lnSpc>
              <a:spcBef>
                <a:spcPts val="1400"/>
              </a:spcBef>
            </a:pPr>
            <a:r>
              <a:rPr lang="en-US" sz="1400" dirty="0">
                <a:solidFill>
                  <a:schemeClr val="accent3">
                    <a:lumMod val="25000"/>
                  </a:schemeClr>
                </a:solidFill>
                <a:latin typeface="Abadi" panose="020B0604020104020204" pitchFamily="34" charset="0"/>
              </a:rPr>
              <a:t>Simultaneously, we harnessed web scraping techniques to extract valuable insights from a table within Space X's Wikipedia entry. This additional source contributed essential columns such as Flight No., Launch site, Payload, </a:t>
            </a:r>
            <a:r>
              <a:rPr lang="en-US" sz="1400" dirty="0" err="1">
                <a:solidFill>
                  <a:schemeClr val="accent3">
                    <a:lumMod val="25000"/>
                  </a:schemeClr>
                </a:solidFill>
                <a:latin typeface="Abadi" panose="020B0604020104020204" pitchFamily="34" charset="0"/>
              </a:rPr>
              <a:t>PayloadMass</a:t>
            </a:r>
            <a:r>
              <a:rPr lang="en-US" sz="1400" dirty="0">
                <a:solidFill>
                  <a:schemeClr val="accent3">
                    <a:lumMod val="25000"/>
                  </a:schemeClr>
                </a:solidFill>
                <a:latin typeface="Abadi" panose="020B0604020104020204" pitchFamily="34" charset="0"/>
              </a:rPr>
              <a:t>, Orbit, Customer, Launch outcome, Version Booster, Booster landing, Date, and Time. The integration of these details augments the dataset, providing a more comprehensive perspective on the intricacies of each launch.</a:t>
            </a:r>
            <a:endParaRPr lang="en-US" sz="14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Data Collection</a:t>
            </a:r>
            <a:endParaRPr lang="en-US" dirty="0">
              <a:solidFill>
                <a:srgbClr val="FF0000"/>
              </a:solidFill>
            </a:endParaRPr>
          </a:p>
        </p:txBody>
      </p:sp>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tr-TR" dirty="0" err="1"/>
              <a:t>GitHub</a:t>
            </a:r>
            <a:r>
              <a:rPr lang="tr-TR" dirty="0"/>
              <a:t> url: </a:t>
            </a:r>
            <a:r>
              <a:rPr lang="tr-TR" dirty="0">
                <a:solidFill>
                  <a:srgbClr val="FF0000"/>
                </a:solidFill>
                <a:hlinkClick r:id="rId3">
                  <a:extLst>
                    <a:ext uri="{A12FA001-AC4F-418D-AE19-62706E023703}">
                      <ahyp:hlinkClr xmlns:ahyp="http://schemas.microsoft.com/office/drawing/2018/hyperlinkcolor" val="tx"/>
                    </a:ext>
                  </a:extLst>
                </a:hlinkClick>
              </a:rPr>
              <a:t>https://github.com/zeynepackgz/appliedcapstoneproject/blob/main/Data%20Collectionspacex.ipynb</a:t>
            </a:r>
            <a:endParaRPr lang="en-US" dirty="0">
              <a:solidFill>
                <a:srgbClr val="FF0000"/>
              </a:solidFill>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Data Collection – SpaceX API</a:t>
            </a:r>
          </a:p>
        </p:txBody>
      </p:sp>
      <p:sp>
        <p:nvSpPr>
          <p:cNvPr id="2" name="Dikdörtgen 1">
            <a:extLst>
              <a:ext uri="{FF2B5EF4-FFF2-40B4-BE49-F238E27FC236}">
                <a16:creationId xmlns:a16="http://schemas.microsoft.com/office/drawing/2014/main" id="{D091BAA5-CB6D-E201-D340-34A01FBA32A7}"/>
              </a:ext>
            </a:extLst>
          </p:cNvPr>
          <p:cNvSpPr/>
          <p:nvPr/>
        </p:nvSpPr>
        <p:spPr>
          <a:xfrm>
            <a:off x="6096000" y="1989056"/>
            <a:ext cx="1831942" cy="59388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tr-TR" dirty="0" err="1"/>
              <a:t>Requests</a:t>
            </a:r>
            <a:r>
              <a:rPr lang="tr-TR" dirty="0"/>
              <a:t>(</a:t>
            </a:r>
            <a:r>
              <a:rPr lang="tr-TR" dirty="0" err="1"/>
              <a:t>spacex</a:t>
            </a:r>
            <a:r>
              <a:rPr lang="tr-TR" dirty="0"/>
              <a:t>)</a:t>
            </a:r>
          </a:p>
        </p:txBody>
      </p:sp>
      <p:cxnSp>
        <p:nvCxnSpPr>
          <p:cNvPr id="8" name="Düz Ok Bağlayıcısı 7">
            <a:extLst>
              <a:ext uri="{FF2B5EF4-FFF2-40B4-BE49-F238E27FC236}">
                <a16:creationId xmlns:a16="http://schemas.microsoft.com/office/drawing/2014/main" id="{962110DD-E8FF-A5C6-ED6D-623750ECEC12}"/>
              </a:ext>
            </a:extLst>
          </p:cNvPr>
          <p:cNvCxnSpPr>
            <a:cxnSpLocks/>
            <a:stCxn id="2" idx="2"/>
          </p:cNvCxnSpPr>
          <p:nvPr/>
        </p:nvCxnSpPr>
        <p:spPr>
          <a:xfrm>
            <a:off x="7011971" y="2582944"/>
            <a:ext cx="0" cy="348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Dikdörtgen 9">
            <a:extLst>
              <a:ext uri="{FF2B5EF4-FFF2-40B4-BE49-F238E27FC236}">
                <a16:creationId xmlns:a16="http://schemas.microsoft.com/office/drawing/2014/main" id="{37802E86-CB13-22E1-B379-5DFDE934B8D0}"/>
              </a:ext>
            </a:extLst>
          </p:cNvPr>
          <p:cNvSpPr/>
          <p:nvPr/>
        </p:nvSpPr>
        <p:spPr>
          <a:xfrm>
            <a:off x="6096000" y="2931736"/>
            <a:ext cx="1831942" cy="59388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tr-TR" dirty="0"/>
              <a:t>JSON </a:t>
            </a:r>
            <a:r>
              <a:rPr lang="tr-TR" dirty="0" err="1"/>
              <a:t>files</a:t>
            </a:r>
            <a:endParaRPr lang="tr-TR" dirty="0"/>
          </a:p>
        </p:txBody>
      </p:sp>
      <p:cxnSp>
        <p:nvCxnSpPr>
          <p:cNvPr id="12" name="Düz Ok Bağlayıcısı 11">
            <a:extLst>
              <a:ext uri="{FF2B5EF4-FFF2-40B4-BE49-F238E27FC236}">
                <a16:creationId xmlns:a16="http://schemas.microsoft.com/office/drawing/2014/main" id="{5CE09C35-182D-1C12-4F33-AD6D6E235A41}"/>
              </a:ext>
            </a:extLst>
          </p:cNvPr>
          <p:cNvCxnSpPr>
            <a:stCxn id="10" idx="2"/>
          </p:cNvCxnSpPr>
          <p:nvPr/>
        </p:nvCxnSpPr>
        <p:spPr>
          <a:xfrm>
            <a:off x="7011971" y="3525624"/>
            <a:ext cx="0" cy="387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Dikdörtgen 12">
            <a:extLst>
              <a:ext uri="{FF2B5EF4-FFF2-40B4-BE49-F238E27FC236}">
                <a16:creationId xmlns:a16="http://schemas.microsoft.com/office/drawing/2014/main" id="{259551DC-337D-16FC-B1C0-37D7F088AED3}"/>
              </a:ext>
            </a:extLst>
          </p:cNvPr>
          <p:cNvSpPr/>
          <p:nvPr/>
        </p:nvSpPr>
        <p:spPr>
          <a:xfrm>
            <a:off x="6096000" y="3895725"/>
            <a:ext cx="1831942" cy="59388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tr-TR" dirty="0"/>
              <a:t>Normalize data</a:t>
            </a:r>
          </a:p>
        </p:txBody>
      </p:sp>
      <p:sp>
        <p:nvSpPr>
          <p:cNvPr id="15" name="Dikdörtgen 14">
            <a:extLst>
              <a:ext uri="{FF2B5EF4-FFF2-40B4-BE49-F238E27FC236}">
                <a16:creationId xmlns:a16="http://schemas.microsoft.com/office/drawing/2014/main" id="{17E68E7E-3545-18F8-C57D-F27078806067}"/>
              </a:ext>
            </a:extLst>
          </p:cNvPr>
          <p:cNvSpPr/>
          <p:nvPr/>
        </p:nvSpPr>
        <p:spPr>
          <a:xfrm>
            <a:off x="6096000" y="4847930"/>
            <a:ext cx="1831942" cy="59388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tr-TR" dirty="0"/>
              <a:t>Dictionary data</a:t>
            </a:r>
          </a:p>
        </p:txBody>
      </p:sp>
      <p:cxnSp>
        <p:nvCxnSpPr>
          <p:cNvPr id="18" name="Düz Ok Bağlayıcısı 17">
            <a:extLst>
              <a:ext uri="{FF2B5EF4-FFF2-40B4-BE49-F238E27FC236}">
                <a16:creationId xmlns:a16="http://schemas.microsoft.com/office/drawing/2014/main" id="{C662BD6B-9214-A658-7ED1-112C8ADEF7EB}"/>
              </a:ext>
            </a:extLst>
          </p:cNvPr>
          <p:cNvCxnSpPr>
            <a:stCxn id="13" idx="2"/>
            <a:endCxn id="15" idx="0"/>
          </p:cNvCxnSpPr>
          <p:nvPr/>
        </p:nvCxnSpPr>
        <p:spPr>
          <a:xfrm>
            <a:off x="7011971" y="4489613"/>
            <a:ext cx="0" cy="358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Dikdörtgen 18">
            <a:extLst>
              <a:ext uri="{FF2B5EF4-FFF2-40B4-BE49-F238E27FC236}">
                <a16:creationId xmlns:a16="http://schemas.microsoft.com/office/drawing/2014/main" id="{63925DA8-825C-008F-E3C1-1AA5799ADA29}"/>
              </a:ext>
            </a:extLst>
          </p:cNvPr>
          <p:cNvSpPr/>
          <p:nvPr/>
        </p:nvSpPr>
        <p:spPr>
          <a:xfrm>
            <a:off x="8785781" y="4847930"/>
            <a:ext cx="1630838" cy="59388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tr-TR" dirty="0" err="1"/>
              <a:t>dataframe</a:t>
            </a:r>
            <a:endParaRPr lang="tr-TR" dirty="0"/>
          </a:p>
        </p:txBody>
      </p:sp>
      <p:cxnSp>
        <p:nvCxnSpPr>
          <p:cNvPr id="21" name="Düz Ok Bağlayıcısı 20">
            <a:extLst>
              <a:ext uri="{FF2B5EF4-FFF2-40B4-BE49-F238E27FC236}">
                <a16:creationId xmlns:a16="http://schemas.microsoft.com/office/drawing/2014/main" id="{E4B9E02D-43AB-3243-1673-1C8332E39232}"/>
              </a:ext>
            </a:extLst>
          </p:cNvPr>
          <p:cNvCxnSpPr>
            <a:stCxn id="15" idx="3"/>
            <a:endCxn id="19" idx="1"/>
          </p:cNvCxnSpPr>
          <p:nvPr/>
        </p:nvCxnSpPr>
        <p:spPr>
          <a:xfrm>
            <a:off x="7927942" y="5144874"/>
            <a:ext cx="8578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Dikdörtgen 21">
            <a:extLst>
              <a:ext uri="{FF2B5EF4-FFF2-40B4-BE49-F238E27FC236}">
                <a16:creationId xmlns:a16="http://schemas.microsoft.com/office/drawing/2014/main" id="{593BFA5F-1419-A1F5-AF85-8D0626F9D6ED}"/>
              </a:ext>
            </a:extLst>
          </p:cNvPr>
          <p:cNvSpPr/>
          <p:nvPr/>
        </p:nvSpPr>
        <p:spPr>
          <a:xfrm>
            <a:off x="8785781" y="3895725"/>
            <a:ext cx="1630838" cy="46888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tr-TR" dirty="0"/>
              <a:t>Falcon 9 </a:t>
            </a:r>
            <a:r>
              <a:rPr lang="tr-TR" dirty="0" err="1"/>
              <a:t>filter</a:t>
            </a:r>
            <a:r>
              <a:rPr lang="tr-TR" dirty="0"/>
              <a:t> data</a:t>
            </a:r>
          </a:p>
        </p:txBody>
      </p:sp>
      <p:cxnSp>
        <p:nvCxnSpPr>
          <p:cNvPr id="24" name="Düz Ok Bağlayıcısı 23">
            <a:extLst>
              <a:ext uri="{FF2B5EF4-FFF2-40B4-BE49-F238E27FC236}">
                <a16:creationId xmlns:a16="http://schemas.microsoft.com/office/drawing/2014/main" id="{71932391-C416-08BC-6CC5-BF2128E46A88}"/>
              </a:ext>
            </a:extLst>
          </p:cNvPr>
          <p:cNvCxnSpPr>
            <a:stCxn id="19" idx="0"/>
            <a:endCxn id="22" idx="2"/>
          </p:cNvCxnSpPr>
          <p:nvPr/>
        </p:nvCxnSpPr>
        <p:spPr>
          <a:xfrm flipV="1">
            <a:off x="9601200" y="4364608"/>
            <a:ext cx="0" cy="483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Dikdörtgen 24">
            <a:extLst>
              <a:ext uri="{FF2B5EF4-FFF2-40B4-BE49-F238E27FC236}">
                <a16:creationId xmlns:a16="http://schemas.microsoft.com/office/drawing/2014/main" id="{71826689-D27C-6EEA-0E3F-E5354D72D381}"/>
              </a:ext>
            </a:extLst>
          </p:cNvPr>
          <p:cNvSpPr/>
          <p:nvPr/>
        </p:nvSpPr>
        <p:spPr>
          <a:xfrm>
            <a:off x="8714773" y="2706950"/>
            <a:ext cx="1701846" cy="70545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err="1"/>
              <a:t>Imputate</a:t>
            </a:r>
            <a:r>
              <a:rPr lang="en-US" sz="1600" dirty="0"/>
              <a:t> missing  </a:t>
            </a:r>
            <a:r>
              <a:rPr lang="en-US" sz="1600" dirty="0" err="1"/>
              <a:t>PayloadMass</a:t>
            </a:r>
            <a:r>
              <a:rPr lang="en-US" sz="1600" dirty="0"/>
              <a:t> values  with mean</a:t>
            </a:r>
            <a:endParaRPr lang="tr-TR" sz="1600" dirty="0"/>
          </a:p>
        </p:txBody>
      </p:sp>
      <p:cxnSp>
        <p:nvCxnSpPr>
          <p:cNvPr id="27" name="Düz Ok Bağlayıcısı 26">
            <a:extLst>
              <a:ext uri="{FF2B5EF4-FFF2-40B4-BE49-F238E27FC236}">
                <a16:creationId xmlns:a16="http://schemas.microsoft.com/office/drawing/2014/main" id="{22990D34-43E7-7796-C274-E499D888CCBA}"/>
              </a:ext>
            </a:extLst>
          </p:cNvPr>
          <p:cNvCxnSpPr>
            <a:stCxn id="22" idx="0"/>
            <a:endCxn id="25" idx="2"/>
          </p:cNvCxnSpPr>
          <p:nvPr/>
        </p:nvCxnSpPr>
        <p:spPr>
          <a:xfrm flipH="1" flipV="1">
            <a:off x="9565696" y="3412404"/>
            <a:ext cx="35504" cy="483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tr-TR" sz="2200" dirty="0" err="1">
                <a:solidFill>
                  <a:schemeClr val="accent3">
                    <a:lumMod val="25000"/>
                  </a:schemeClr>
                </a:solidFill>
                <a:latin typeface="Abadi"/>
              </a:rPr>
              <a:t>GitHub</a:t>
            </a:r>
            <a:r>
              <a:rPr lang="tr-TR" sz="2200" dirty="0">
                <a:solidFill>
                  <a:schemeClr val="accent3">
                    <a:lumMod val="25000"/>
                  </a:schemeClr>
                </a:solidFill>
                <a:latin typeface="Abadi"/>
              </a:rPr>
              <a:t> url : </a:t>
            </a:r>
            <a:r>
              <a:rPr lang="tr-TR" sz="2200" dirty="0">
                <a:solidFill>
                  <a:srgbClr val="FF0000"/>
                </a:solidFill>
                <a:latin typeface="Abadi"/>
                <a:hlinkClick r:id="rId3">
                  <a:extLst>
                    <a:ext uri="{A12FA001-AC4F-418D-AE19-62706E023703}">
                      <ahyp:hlinkClr xmlns:ahyp="http://schemas.microsoft.com/office/drawing/2018/hyperlinkcolor" val="tx"/>
                    </a:ext>
                  </a:extLst>
                </a:hlinkClick>
              </a:rPr>
              <a:t>https://github.com/zeynepackgz/appliedcapstoneproject/blob/main/Web%20Scraping.ipynb</a:t>
            </a:r>
            <a:endParaRPr lang="en-US" sz="2200" dirty="0">
              <a:solidFill>
                <a:srgbClr val="FF0000"/>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Data Collection - Scraping</a:t>
            </a:r>
            <a:endParaRPr lang="en-US" dirty="0">
              <a:solidFill>
                <a:srgbClr val="FF0000"/>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246275" y="2565333"/>
            <a:ext cx="5461000" cy="4206875"/>
          </a:xfrm>
          <a:prstGeom prst="rect">
            <a:avLst/>
          </a:prstGeom>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sp>
        <p:nvSpPr>
          <p:cNvPr id="5" name="Dikdörtgen 4">
            <a:extLst>
              <a:ext uri="{FF2B5EF4-FFF2-40B4-BE49-F238E27FC236}">
                <a16:creationId xmlns:a16="http://schemas.microsoft.com/office/drawing/2014/main" id="{EE3B64DA-C3F5-9F47-BFB9-496F5413ADFE}"/>
              </a:ext>
            </a:extLst>
          </p:cNvPr>
          <p:cNvSpPr/>
          <p:nvPr/>
        </p:nvSpPr>
        <p:spPr>
          <a:xfrm>
            <a:off x="6096000" y="1989056"/>
            <a:ext cx="2039332" cy="366251"/>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tr-TR" dirty="0" err="1"/>
              <a:t>Requests</a:t>
            </a:r>
            <a:r>
              <a:rPr lang="tr-TR" dirty="0"/>
              <a:t>(</a:t>
            </a:r>
            <a:r>
              <a:rPr lang="tr-TR" dirty="0" err="1"/>
              <a:t>wikpedia</a:t>
            </a:r>
            <a:r>
              <a:rPr lang="tr-TR" dirty="0"/>
              <a:t>)</a:t>
            </a:r>
          </a:p>
        </p:txBody>
      </p:sp>
      <p:cxnSp>
        <p:nvCxnSpPr>
          <p:cNvPr id="7" name="Düz Ok Bağlayıcısı 6">
            <a:extLst>
              <a:ext uri="{FF2B5EF4-FFF2-40B4-BE49-F238E27FC236}">
                <a16:creationId xmlns:a16="http://schemas.microsoft.com/office/drawing/2014/main" id="{428678A6-2859-CD33-E0A2-E2C1EC701142}"/>
              </a:ext>
            </a:extLst>
          </p:cNvPr>
          <p:cNvCxnSpPr>
            <a:cxnSpLocks/>
            <a:stCxn id="5" idx="2"/>
            <a:endCxn id="8" idx="0"/>
          </p:cNvCxnSpPr>
          <p:nvPr/>
        </p:nvCxnSpPr>
        <p:spPr>
          <a:xfrm>
            <a:off x="7115666" y="2355307"/>
            <a:ext cx="0" cy="556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Dikdörtgen 7">
            <a:extLst>
              <a:ext uri="{FF2B5EF4-FFF2-40B4-BE49-F238E27FC236}">
                <a16:creationId xmlns:a16="http://schemas.microsoft.com/office/drawing/2014/main" id="{08B78DB8-24C5-9C33-4C6A-96834EB8E045}"/>
              </a:ext>
            </a:extLst>
          </p:cNvPr>
          <p:cNvSpPr/>
          <p:nvPr/>
        </p:nvSpPr>
        <p:spPr>
          <a:xfrm>
            <a:off x="6199695" y="2911704"/>
            <a:ext cx="1831942" cy="59388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tr-TR" dirty="0" err="1"/>
              <a:t>Beautifulsoup</a:t>
            </a:r>
            <a:endParaRPr lang="tr-TR" dirty="0"/>
          </a:p>
        </p:txBody>
      </p:sp>
      <p:cxnSp>
        <p:nvCxnSpPr>
          <p:cNvPr id="9" name="Düz Ok Bağlayıcısı 8">
            <a:extLst>
              <a:ext uri="{FF2B5EF4-FFF2-40B4-BE49-F238E27FC236}">
                <a16:creationId xmlns:a16="http://schemas.microsoft.com/office/drawing/2014/main" id="{8DB761B8-6BA7-46F2-EF4D-8333777783EE}"/>
              </a:ext>
            </a:extLst>
          </p:cNvPr>
          <p:cNvCxnSpPr>
            <a:stCxn id="8" idx="2"/>
          </p:cNvCxnSpPr>
          <p:nvPr/>
        </p:nvCxnSpPr>
        <p:spPr>
          <a:xfrm>
            <a:off x="7115666" y="3505592"/>
            <a:ext cx="0" cy="387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Dikdörtgen 9">
            <a:extLst>
              <a:ext uri="{FF2B5EF4-FFF2-40B4-BE49-F238E27FC236}">
                <a16:creationId xmlns:a16="http://schemas.microsoft.com/office/drawing/2014/main" id="{975877E0-C825-6DD6-29B7-4057A489A4C3}"/>
              </a:ext>
            </a:extLst>
          </p:cNvPr>
          <p:cNvSpPr/>
          <p:nvPr/>
        </p:nvSpPr>
        <p:spPr>
          <a:xfrm>
            <a:off x="6096000" y="3895725"/>
            <a:ext cx="1831942" cy="59388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Find launch info  html table</a:t>
            </a:r>
            <a:endParaRPr lang="tr-TR" dirty="0"/>
          </a:p>
        </p:txBody>
      </p:sp>
      <p:sp>
        <p:nvSpPr>
          <p:cNvPr id="12" name="Dikdörtgen 11">
            <a:extLst>
              <a:ext uri="{FF2B5EF4-FFF2-40B4-BE49-F238E27FC236}">
                <a16:creationId xmlns:a16="http://schemas.microsoft.com/office/drawing/2014/main" id="{15118DC0-F5F2-3EFB-1D82-52EE3BD4ADB4}"/>
              </a:ext>
            </a:extLst>
          </p:cNvPr>
          <p:cNvSpPr/>
          <p:nvPr/>
        </p:nvSpPr>
        <p:spPr>
          <a:xfrm>
            <a:off x="6096000" y="4847930"/>
            <a:ext cx="1831942" cy="59388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tr-TR" dirty="0" err="1"/>
              <a:t>Create</a:t>
            </a:r>
            <a:r>
              <a:rPr lang="tr-TR" dirty="0"/>
              <a:t> Dictionary</a:t>
            </a:r>
          </a:p>
        </p:txBody>
      </p:sp>
      <p:cxnSp>
        <p:nvCxnSpPr>
          <p:cNvPr id="13" name="Düz Ok Bağlayıcısı 12">
            <a:extLst>
              <a:ext uri="{FF2B5EF4-FFF2-40B4-BE49-F238E27FC236}">
                <a16:creationId xmlns:a16="http://schemas.microsoft.com/office/drawing/2014/main" id="{A31DAF17-D607-C156-0EA7-151322318E78}"/>
              </a:ext>
            </a:extLst>
          </p:cNvPr>
          <p:cNvCxnSpPr>
            <a:stCxn id="10" idx="2"/>
            <a:endCxn id="12" idx="0"/>
          </p:cNvCxnSpPr>
          <p:nvPr/>
        </p:nvCxnSpPr>
        <p:spPr>
          <a:xfrm>
            <a:off x="7011971" y="4489613"/>
            <a:ext cx="0" cy="358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Dikdörtgen 13">
            <a:extLst>
              <a:ext uri="{FF2B5EF4-FFF2-40B4-BE49-F238E27FC236}">
                <a16:creationId xmlns:a16="http://schemas.microsoft.com/office/drawing/2014/main" id="{E00F9D31-E487-599F-458C-E48D7C47D014}"/>
              </a:ext>
            </a:extLst>
          </p:cNvPr>
          <p:cNvSpPr/>
          <p:nvPr/>
        </p:nvSpPr>
        <p:spPr>
          <a:xfrm>
            <a:off x="8601958" y="4692028"/>
            <a:ext cx="1998483" cy="91184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marL="12700" marR="5080" algn="ctr">
              <a:lnSpc>
                <a:spcPct val="91600"/>
              </a:lnSpc>
              <a:spcBef>
                <a:spcPts val="315"/>
              </a:spcBef>
            </a:pPr>
            <a:r>
              <a:rPr lang="en-US" sz="1600" spc="-45" dirty="0">
                <a:solidFill>
                  <a:srgbClr val="FFFFFF"/>
                </a:solidFill>
                <a:latin typeface="Carlito"/>
                <a:cs typeface="Carlito"/>
              </a:rPr>
              <a:t>Iterate</a:t>
            </a:r>
            <a:r>
              <a:rPr lang="en-US" sz="1600" spc="-135" dirty="0">
                <a:solidFill>
                  <a:srgbClr val="FFFFFF"/>
                </a:solidFill>
                <a:latin typeface="Carlito"/>
                <a:cs typeface="Carlito"/>
              </a:rPr>
              <a:t> </a:t>
            </a:r>
            <a:r>
              <a:rPr lang="en-US" sz="1600" spc="-20" dirty="0">
                <a:solidFill>
                  <a:srgbClr val="FFFFFF"/>
                </a:solidFill>
                <a:latin typeface="Carlito"/>
                <a:cs typeface="Carlito"/>
              </a:rPr>
              <a:t>through  table </a:t>
            </a:r>
            <a:r>
              <a:rPr lang="en-US" sz="1600" spc="-5" dirty="0">
                <a:solidFill>
                  <a:srgbClr val="FFFFFF"/>
                </a:solidFill>
                <a:latin typeface="Carlito"/>
                <a:cs typeface="Carlito"/>
              </a:rPr>
              <a:t>cells </a:t>
            </a:r>
            <a:r>
              <a:rPr lang="en-US" sz="1600" spc="-30" dirty="0">
                <a:solidFill>
                  <a:srgbClr val="FFFFFF"/>
                </a:solidFill>
                <a:latin typeface="Carlito"/>
                <a:cs typeface="Carlito"/>
              </a:rPr>
              <a:t>to  extract </a:t>
            </a:r>
            <a:r>
              <a:rPr lang="en-US" sz="1600" spc="-35" dirty="0">
                <a:solidFill>
                  <a:srgbClr val="FFFFFF"/>
                </a:solidFill>
                <a:latin typeface="Carlito"/>
                <a:cs typeface="Carlito"/>
              </a:rPr>
              <a:t>data </a:t>
            </a:r>
            <a:r>
              <a:rPr lang="en-US" sz="1600" spc="-30" dirty="0">
                <a:solidFill>
                  <a:srgbClr val="FFFFFF"/>
                </a:solidFill>
                <a:latin typeface="Carlito"/>
                <a:cs typeface="Carlito"/>
              </a:rPr>
              <a:t>to  </a:t>
            </a:r>
            <a:r>
              <a:rPr lang="en-US" sz="1600" spc="-10" dirty="0">
                <a:solidFill>
                  <a:srgbClr val="FFFFFF"/>
                </a:solidFill>
                <a:latin typeface="Carlito"/>
                <a:cs typeface="Carlito"/>
              </a:rPr>
              <a:t>dictionary</a:t>
            </a:r>
            <a:endParaRPr lang="en-US" sz="1600" dirty="0">
              <a:latin typeface="Carlito"/>
              <a:cs typeface="Carlito"/>
            </a:endParaRPr>
          </a:p>
        </p:txBody>
      </p:sp>
      <p:cxnSp>
        <p:nvCxnSpPr>
          <p:cNvPr id="15" name="Düz Ok Bağlayıcısı 14">
            <a:extLst>
              <a:ext uri="{FF2B5EF4-FFF2-40B4-BE49-F238E27FC236}">
                <a16:creationId xmlns:a16="http://schemas.microsoft.com/office/drawing/2014/main" id="{16297502-1012-CE44-63D0-2CF112906472}"/>
              </a:ext>
            </a:extLst>
          </p:cNvPr>
          <p:cNvCxnSpPr>
            <a:cxnSpLocks/>
            <a:stCxn id="12" idx="3"/>
            <a:endCxn id="14" idx="1"/>
          </p:cNvCxnSpPr>
          <p:nvPr/>
        </p:nvCxnSpPr>
        <p:spPr>
          <a:xfrm>
            <a:off x="7927942" y="5144874"/>
            <a:ext cx="674016" cy="3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Dikdörtgen 15">
            <a:extLst>
              <a:ext uri="{FF2B5EF4-FFF2-40B4-BE49-F238E27FC236}">
                <a16:creationId xmlns:a16="http://schemas.microsoft.com/office/drawing/2014/main" id="{19D89C81-7838-A371-4487-39E408D52FCD}"/>
              </a:ext>
            </a:extLst>
          </p:cNvPr>
          <p:cNvSpPr/>
          <p:nvPr/>
        </p:nvSpPr>
        <p:spPr>
          <a:xfrm>
            <a:off x="8785781" y="3895725"/>
            <a:ext cx="1630838" cy="46888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tr-TR" dirty="0"/>
              <a:t>Falcon 9 </a:t>
            </a:r>
            <a:r>
              <a:rPr lang="tr-TR" dirty="0" err="1"/>
              <a:t>filter</a:t>
            </a:r>
            <a:r>
              <a:rPr lang="tr-TR" dirty="0"/>
              <a:t> data</a:t>
            </a:r>
          </a:p>
        </p:txBody>
      </p:sp>
      <p:cxnSp>
        <p:nvCxnSpPr>
          <p:cNvPr id="17" name="Düz Ok Bağlayıcısı 16">
            <a:extLst>
              <a:ext uri="{FF2B5EF4-FFF2-40B4-BE49-F238E27FC236}">
                <a16:creationId xmlns:a16="http://schemas.microsoft.com/office/drawing/2014/main" id="{AE45A85C-4AED-4E25-0A0A-0ED365D6E0D2}"/>
              </a:ext>
            </a:extLst>
          </p:cNvPr>
          <p:cNvCxnSpPr>
            <a:cxnSpLocks/>
            <a:stCxn id="14" idx="0"/>
            <a:endCxn id="16" idx="2"/>
          </p:cNvCxnSpPr>
          <p:nvPr/>
        </p:nvCxnSpPr>
        <p:spPr>
          <a:xfrm flipV="1">
            <a:off x="9601200" y="4364608"/>
            <a:ext cx="0" cy="327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Dikdörtgen 17">
            <a:extLst>
              <a:ext uri="{FF2B5EF4-FFF2-40B4-BE49-F238E27FC236}">
                <a16:creationId xmlns:a16="http://schemas.microsoft.com/office/drawing/2014/main" id="{775ADBDE-D9D2-79E0-66BF-A917A805C23C}"/>
              </a:ext>
            </a:extLst>
          </p:cNvPr>
          <p:cNvSpPr/>
          <p:nvPr/>
        </p:nvSpPr>
        <p:spPr>
          <a:xfrm>
            <a:off x="8714773" y="2706950"/>
            <a:ext cx="1701846" cy="70545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marL="384175" marR="5080" indent="-372110">
              <a:lnSpc>
                <a:spcPts val="2420"/>
              </a:lnSpc>
              <a:spcBef>
                <a:spcPts val="359"/>
              </a:spcBef>
            </a:pPr>
            <a:r>
              <a:rPr lang="tr-TR" sz="1600" spc="-20" dirty="0" err="1">
                <a:solidFill>
                  <a:srgbClr val="FFFFFF"/>
                </a:solidFill>
                <a:latin typeface="Carlito"/>
                <a:cs typeface="Carlito"/>
              </a:rPr>
              <a:t>Cast</a:t>
            </a:r>
            <a:r>
              <a:rPr lang="tr-TR" sz="1600" spc="-20" dirty="0">
                <a:solidFill>
                  <a:srgbClr val="FFFFFF"/>
                </a:solidFill>
                <a:latin typeface="Carlito"/>
                <a:cs typeface="Carlito"/>
              </a:rPr>
              <a:t> </a:t>
            </a:r>
            <a:r>
              <a:rPr lang="tr-TR" sz="1600" spc="-5" dirty="0" err="1">
                <a:solidFill>
                  <a:srgbClr val="FFFFFF"/>
                </a:solidFill>
                <a:latin typeface="Carlito"/>
                <a:cs typeface="Carlito"/>
              </a:rPr>
              <a:t>dictionary</a:t>
            </a:r>
            <a:r>
              <a:rPr lang="tr-TR" sz="1600" spc="-135" dirty="0">
                <a:solidFill>
                  <a:srgbClr val="FFFFFF"/>
                </a:solidFill>
                <a:latin typeface="Carlito"/>
                <a:cs typeface="Carlito"/>
              </a:rPr>
              <a:t> </a:t>
            </a:r>
            <a:r>
              <a:rPr lang="tr-TR" sz="1600" spc="-60" dirty="0" err="1">
                <a:solidFill>
                  <a:srgbClr val="FFFFFF"/>
                </a:solidFill>
                <a:latin typeface="Carlito"/>
                <a:cs typeface="Carlito"/>
              </a:rPr>
              <a:t>to</a:t>
            </a:r>
            <a:r>
              <a:rPr lang="tr-TR" sz="1600" spc="-60" dirty="0">
                <a:solidFill>
                  <a:srgbClr val="FFFFFF"/>
                </a:solidFill>
                <a:latin typeface="Carlito"/>
                <a:cs typeface="Carlito"/>
              </a:rPr>
              <a:t>  </a:t>
            </a:r>
            <a:r>
              <a:rPr lang="tr-TR" sz="1600" spc="-30" dirty="0" err="1">
                <a:solidFill>
                  <a:srgbClr val="FFFFFF"/>
                </a:solidFill>
                <a:latin typeface="Carlito"/>
                <a:cs typeface="Carlito"/>
              </a:rPr>
              <a:t>DataFrame</a:t>
            </a:r>
            <a:endParaRPr lang="tr-TR" sz="1600" dirty="0">
              <a:latin typeface="Carlito"/>
              <a:cs typeface="Carlito"/>
            </a:endParaRPr>
          </a:p>
        </p:txBody>
      </p:sp>
      <p:cxnSp>
        <p:nvCxnSpPr>
          <p:cNvPr id="19" name="Düz Ok Bağlayıcısı 18">
            <a:extLst>
              <a:ext uri="{FF2B5EF4-FFF2-40B4-BE49-F238E27FC236}">
                <a16:creationId xmlns:a16="http://schemas.microsoft.com/office/drawing/2014/main" id="{6547DCBA-C57B-915B-ABAB-80D2D5CA2B46}"/>
              </a:ext>
            </a:extLst>
          </p:cNvPr>
          <p:cNvCxnSpPr>
            <a:stCxn id="16" idx="0"/>
            <a:endCxn id="18" idx="2"/>
          </p:cNvCxnSpPr>
          <p:nvPr/>
        </p:nvCxnSpPr>
        <p:spPr>
          <a:xfrm flipH="1" flipV="1">
            <a:off x="9565696" y="3412404"/>
            <a:ext cx="35504" cy="483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5138" y="1377791"/>
            <a:ext cx="11558954" cy="5049419"/>
          </a:xfrm>
          <a:prstGeom prst="rect">
            <a:avLst/>
          </a:prstGeom>
        </p:spPr>
        <p:txBody>
          <a:bodyPr/>
          <a:lstStyle/>
          <a:p>
            <a:pPr marL="0" indent="0">
              <a:buNone/>
            </a:pPr>
            <a:r>
              <a:rPr lang="en-US" dirty="0"/>
              <a:t>To facilitate machine learning model training, we've introduced a new 'class' column based on the 'Outcome' column components ('Mission Outcome' and 'Landing Location'). The 'class' column is binary: 1 for success and 0 for </a:t>
            </a:r>
            <a:r>
              <a:rPr lang="en-US" dirty="0" err="1"/>
              <a:t>failure.Mapping</a:t>
            </a:r>
            <a:r>
              <a:rPr lang="en-US" dirty="0"/>
              <a:t>:</a:t>
            </a:r>
          </a:p>
          <a:p>
            <a:pPr marL="0" indent="0">
              <a:buNone/>
            </a:pPr>
            <a:r>
              <a:rPr lang="en-US" dirty="0"/>
              <a:t>True ASDS, True RTLS, True Ocean → 'class' set to 1</a:t>
            </a:r>
          </a:p>
          <a:p>
            <a:pPr marL="0" indent="0">
              <a:buNone/>
            </a:pPr>
            <a:r>
              <a:rPr lang="en-US" dirty="0"/>
              <a:t>None </a:t>
            </a:r>
            <a:r>
              <a:rPr lang="en-US" dirty="0" err="1"/>
              <a:t>None</a:t>
            </a:r>
            <a:r>
              <a:rPr lang="en-US" dirty="0"/>
              <a:t>, False ASDS, None ASDS, False Ocean, False RTLS → 'class' set to 0</a:t>
            </a:r>
          </a:p>
          <a:p>
            <a:pPr marL="0" indent="0">
              <a:buNone/>
            </a:pPr>
            <a:r>
              <a:rPr lang="en-US" dirty="0"/>
              <a:t>By aligning success with 'Mission Outcome' being True, we've established a concise labeling strategy. This approach streamlines the training process, allowing our model to learn and predict landing outcomes effectively.</a:t>
            </a:r>
            <a:endParaRPr lang="tr-TR" dirty="0"/>
          </a:p>
          <a:p>
            <a:pPr marL="0" indent="0">
              <a:buNone/>
            </a:pPr>
            <a:r>
              <a:rPr lang="tr-TR" dirty="0" err="1"/>
              <a:t>Github</a:t>
            </a:r>
            <a:r>
              <a:rPr lang="tr-TR" dirty="0"/>
              <a:t> url : </a:t>
            </a:r>
            <a:r>
              <a:rPr lang="tr-TR" dirty="0">
                <a:solidFill>
                  <a:srgbClr val="FF0000"/>
                </a:solidFill>
                <a:hlinkClick r:id="rId3">
                  <a:extLst>
                    <a:ext uri="{A12FA001-AC4F-418D-AE19-62706E023703}">
                      <ahyp:hlinkClr xmlns:ahyp="http://schemas.microsoft.com/office/drawing/2018/hyperlinkcolor" val="tx"/>
                    </a:ext>
                  </a:extLst>
                </a:hlinkClick>
              </a:rPr>
              <a:t>https://github.com/zeynepackgz/appliedcapstoneproject/blob/main/Data%20wrangling%20.ipynb</a:t>
            </a:r>
            <a:endParaRPr lang="en-US" dirty="0">
              <a:solidFill>
                <a:srgbClr val="FF0000"/>
              </a:solidFill>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264</TotalTime>
  <Words>1682</Words>
  <Application>Microsoft Office PowerPoint</Application>
  <PresentationFormat>Geniş ekran</PresentationFormat>
  <Paragraphs>176</Paragraphs>
  <Slides>42</Slides>
  <Notes>4</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42</vt:i4>
      </vt:variant>
    </vt:vector>
  </HeadingPairs>
  <TitlesOfParts>
    <vt:vector size="48" baseType="lpstr">
      <vt:lpstr>Abadi</vt:lpstr>
      <vt:lpstr>Arial</vt:lpstr>
      <vt:lpstr>Calibri</vt:lpstr>
      <vt:lpstr>Carlito</vt:lpstr>
      <vt:lpstr>IBM Plex Mono SemiBold</vt:lpstr>
      <vt:lpstr>Custom Design</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Zeynep Açıkgöz</cp:lastModifiedBy>
  <cp:revision>199</cp:revision>
  <dcterms:created xsi:type="dcterms:W3CDTF">2021-04-29T18:58:34Z</dcterms:created>
  <dcterms:modified xsi:type="dcterms:W3CDTF">2024-02-07T16:48:31Z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